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1.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Lst>
  <p:notesMasterIdLst>
    <p:notesMasterId r:id="rId8"/>
  </p:notesMasterIdLst>
  <p:sldIdLst>
    <p:sldId id="262" r:id="rId2"/>
    <p:sldId id="256" r:id="rId3"/>
    <p:sldId id="257" r:id="rId4"/>
    <p:sldId id="258" r:id="rId5"/>
    <p:sldId id="259" r:id="rId6"/>
    <p:sldId id="260" r:id="rId7"/>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A15EE2A-5861-D896-58DB-AF5AE0EBA64B}" name="Édison  Sierra" initials="ÉS" userId="S::edison.sierra@mrc-portneuf.qc.ca::10e1cb79-7019-430c-8128-6516dab89197"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3220" autoAdjust="0"/>
  </p:normalViewPr>
  <p:slideViewPr>
    <p:cSldViewPr snapToGrid="0">
      <p:cViewPr varScale="1">
        <p:scale>
          <a:sx n="99" d="100"/>
          <a:sy n="99" d="100"/>
        </p:scale>
        <p:origin x="948"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microsoft.com/office/2018/10/relationships/authors" Targe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988F081-3A2A-40F1-8F9E-E8DA00071379}"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fr-CA"/>
        </a:p>
      </dgm:t>
    </dgm:pt>
    <dgm:pt modelId="{74C97489-1931-4AEF-8E3D-B30B410D9262}">
      <dgm:prSet phldrT="[Texte]"/>
      <dgm:spPr>
        <a:solidFill>
          <a:srgbClr val="FFDA65"/>
        </a:solidFill>
        <a:ln w="28575">
          <a:solidFill>
            <a:schemeClr val="bg2">
              <a:lumMod val="90000"/>
            </a:schemeClr>
          </a:solidFill>
        </a:ln>
      </dgm:spPr>
      <dgm:t>
        <a:bodyPr/>
        <a:lstStyle/>
        <a:p>
          <a:pPr>
            <a:buNone/>
          </a:pPr>
          <a:r>
            <a:rPr lang="fr-FR" b="1" dirty="0">
              <a:latin typeface="Century Gothic" panose="020B0502020202020204" pitchFamily="34" charset="0"/>
            </a:rPr>
            <a:t>Adoption d’un projet d’énoncé de vision stratégique</a:t>
          </a:r>
          <a:endParaRPr lang="fr-CA" b="1" dirty="0">
            <a:latin typeface="Century Gothic" panose="020B0502020202020204" pitchFamily="34" charset="0"/>
          </a:endParaRPr>
        </a:p>
      </dgm:t>
    </dgm:pt>
    <dgm:pt modelId="{A18695AC-1B1B-4FCF-B03C-3F8692B16246}" type="parTrans" cxnId="{B918FCC2-10A7-41F2-A14A-2CD821ED4F54}">
      <dgm:prSet/>
      <dgm:spPr/>
      <dgm:t>
        <a:bodyPr/>
        <a:lstStyle/>
        <a:p>
          <a:endParaRPr lang="fr-CA"/>
        </a:p>
      </dgm:t>
    </dgm:pt>
    <dgm:pt modelId="{5D83821E-98CE-467C-AF39-EA735A598F15}" type="sibTrans" cxnId="{B918FCC2-10A7-41F2-A14A-2CD821ED4F54}">
      <dgm:prSet/>
      <dgm:spPr/>
      <dgm:t>
        <a:bodyPr/>
        <a:lstStyle/>
        <a:p>
          <a:endParaRPr lang="fr-CA"/>
        </a:p>
      </dgm:t>
    </dgm:pt>
    <dgm:pt modelId="{7E21A187-6CB4-4B95-BF9F-085D951C51FE}">
      <dgm:prSet phldrT="[Texte]"/>
      <dgm:spPr>
        <a:solidFill>
          <a:srgbClr val="FFCE33"/>
        </a:solidFill>
        <a:ln w="28575">
          <a:solidFill>
            <a:schemeClr val="bg2">
              <a:lumMod val="90000"/>
            </a:schemeClr>
          </a:solidFill>
        </a:ln>
      </dgm:spPr>
      <dgm:t>
        <a:bodyPr/>
        <a:lstStyle/>
        <a:p>
          <a:pPr>
            <a:buNone/>
          </a:pPr>
          <a:r>
            <a:rPr lang="fr-FR" b="1">
              <a:latin typeface="Century Gothic" panose="020B0502020202020204" pitchFamily="34" charset="0"/>
            </a:rPr>
            <a:t>Consultations publiques</a:t>
          </a:r>
          <a:endParaRPr lang="fr-CA" b="1">
            <a:latin typeface="Century Gothic" panose="020B0502020202020204" pitchFamily="34" charset="0"/>
          </a:endParaRPr>
        </a:p>
      </dgm:t>
    </dgm:pt>
    <dgm:pt modelId="{D5B15080-889E-4548-888E-BA6B7FCAF665}" type="parTrans" cxnId="{8CDA373A-66A8-454A-A944-4B9FD804E8F1}">
      <dgm:prSet/>
      <dgm:spPr/>
      <dgm:t>
        <a:bodyPr/>
        <a:lstStyle/>
        <a:p>
          <a:endParaRPr lang="fr-CA"/>
        </a:p>
      </dgm:t>
    </dgm:pt>
    <dgm:pt modelId="{A8FFA364-6FF3-4C14-A739-E3A35638D25B}" type="sibTrans" cxnId="{8CDA373A-66A8-454A-A944-4B9FD804E8F1}">
      <dgm:prSet/>
      <dgm:spPr/>
      <dgm:t>
        <a:bodyPr/>
        <a:lstStyle/>
        <a:p>
          <a:endParaRPr lang="fr-CA"/>
        </a:p>
      </dgm:t>
    </dgm:pt>
    <dgm:pt modelId="{DD9EC8FB-6CBF-45E6-AA79-B00CFAADBE92}">
      <dgm:prSet phldrT="[Texte]"/>
      <dgm:spPr>
        <a:solidFill>
          <a:srgbClr val="D6A300"/>
        </a:solidFill>
        <a:ln w="28575">
          <a:solidFill>
            <a:schemeClr val="bg2">
              <a:lumMod val="90000"/>
            </a:schemeClr>
          </a:solidFill>
        </a:ln>
      </dgm:spPr>
      <dgm:t>
        <a:bodyPr/>
        <a:lstStyle/>
        <a:p>
          <a:r>
            <a:rPr lang="fr-CA" b="1" dirty="0">
              <a:latin typeface="Century Gothic" panose="020B0502020202020204" pitchFamily="34" charset="0"/>
            </a:rPr>
            <a:t>Adoption et entrée en vigueur </a:t>
          </a:r>
        </a:p>
      </dgm:t>
    </dgm:pt>
    <dgm:pt modelId="{6663045F-F756-42D5-BD81-FFB13D17ECEA}" type="parTrans" cxnId="{F4E06749-6850-471A-BA4D-864B68ADCE7C}">
      <dgm:prSet/>
      <dgm:spPr/>
      <dgm:t>
        <a:bodyPr/>
        <a:lstStyle/>
        <a:p>
          <a:endParaRPr lang="fr-CA"/>
        </a:p>
      </dgm:t>
    </dgm:pt>
    <dgm:pt modelId="{7061E932-2E5F-4E53-B338-094EF7AD1A78}" type="sibTrans" cxnId="{F4E06749-6850-471A-BA4D-864B68ADCE7C}">
      <dgm:prSet/>
      <dgm:spPr/>
      <dgm:t>
        <a:bodyPr/>
        <a:lstStyle/>
        <a:p>
          <a:endParaRPr lang="fr-CA"/>
        </a:p>
      </dgm:t>
    </dgm:pt>
    <dgm:pt modelId="{0D375B54-765A-4F9A-A940-09AE332C2EC4}" type="pres">
      <dgm:prSet presAssocID="{9988F081-3A2A-40F1-8F9E-E8DA00071379}" presName="Name0" presStyleCnt="0">
        <dgm:presLayoutVars>
          <dgm:dir/>
          <dgm:resizeHandles val="exact"/>
        </dgm:presLayoutVars>
      </dgm:prSet>
      <dgm:spPr/>
    </dgm:pt>
    <dgm:pt modelId="{7932355C-E4DB-43A6-8082-5F0ACC6EA7FE}" type="pres">
      <dgm:prSet presAssocID="{74C97489-1931-4AEF-8E3D-B30B410D9262}" presName="node" presStyleLbl="node1" presStyleIdx="0" presStyleCnt="3">
        <dgm:presLayoutVars>
          <dgm:bulletEnabled val="1"/>
        </dgm:presLayoutVars>
      </dgm:prSet>
      <dgm:spPr/>
    </dgm:pt>
    <dgm:pt modelId="{30AA1E63-E2A7-4F55-854E-B6038A61E32E}" type="pres">
      <dgm:prSet presAssocID="{5D83821E-98CE-467C-AF39-EA735A598F15}" presName="sibTrans" presStyleCnt="0"/>
      <dgm:spPr/>
    </dgm:pt>
    <dgm:pt modelId="{1F5F5797-E032-492C-AFA1-6AAE2EE4A5D5}" type="pres">
      <dgm:prSet presAssocID="{7E21A187-6CB4-4B95-BF9F-085D951C51FE}" presName="node" presStyleLbl="node1" presStyleIdx="1" presStyleCnt="3">
        <dgm:presLayoutVars>
          <dgm:bulletEnabled val="1"/>
        </dgm:presLayoutVars>
      </dgm:prSet>
      <dgm:spPr/>
    </dgm:pt>
    <dgm:pt modelId="{33E7C4DC-4C02-4E5E-8585-BEF78C241BF0}" type="pres">
      <dgm:prSet presAssocID="{A8FFA364-6FF3-4C14-A739-E3A35638D25B}" presName="sibTrans" presStyleCnt="0"/>
      <dgm:spPr/>
    </dgm:pt>
    <dgm:pt modelId="{60A10158-2AAB-4CCC-BF52-7D1214EBD4C6}" type="pres">
      <dgm:prSet presAssocID="{DD9EC8FB-6CBF-45E6-AA79-B00CFAADBE92}" presName="node" presStyleLbl="node1" presStyleIdx="2" presStyleCnt="3">
        <dgm:presLayoutVars>
          <dgm:bulletEnabled val="1"/>
        </dgm:presLayoutVars>
      </dgm:prSet>
      <dgm:spPr/>
    </dgm:pt>
  </dgm:ptLst>
  <dgm:cxnLst>
    <dgm:cxn modelId="{8CDA373A-66A8-454A-A944-4B9FD804E8F1}" srcId="{9988F081-3A2A-40F1-8F9E-E8DA00071379}" destId="{7E21A187-6CB4-4B95-BF9F-085D951C51FE}" srcOrd="1" destOrd="0" parTransId="{D5B15080-889E-4548-888E-BA6B7FCAF665}" sibTransId="{A8FFA364-6FF3-4C14-A739-E3A35638D25B}"/>
    <dgm:cxn modelId="{F4E06749-6850-471A-BA4D-864B68ADCE7C}" srcId="{9988F081-3A2A-40F1-8F9E-E8DA00071379}" destId="{DD9EC8FB-6CBF-45E6-AA79-B00CFAADBE92}" srcOrd="2" destOrd="0" parTransId="{6663045F-F756-42D5-BD81-FFB13D17ECEA}" sibTransId="{7061E932-2E5F-4E53-B338-094EF7AD1A78}"/>
    <dgm:cxn modelId="{FA135399-8550-4699-8923-9054E4749DF7}" type="presOf" srcId="{7E21A187-6CB4-4B95-BF9F-085D951C51FE}" destId="{1F5F5797-E032-492C-AFA1-6AAE2EE4A5D5}" srcOrd="0" destOrd="0" presId="urn:microsoft.com/office/officeart/2005/8/layout/hList6"/>
    <dgm:cxn modelId="{B7C0EE9B-52B5-4AC0-AFEB-D9108C8CA50E}" type="presOf" srcId="{DD9EC8FB-6CBF-45E6-AA79-B00CFAADBE92}" destId="{60A10158-2AAB-4CCC-BF52-7D1214EBD4C6}" srcOrd="0" destOrd="0" presId="urn:microsoft.com/office/officeart/2005/8/layout/hList6"/>
    <dgm:cxn modelId="{B8E858BF-BC4B-42C7-AF2B-7E07356674FB}" type="presOf" srcId="{9988F081-3A2A-40F1-8F9E-E8DA00071379}" destId="{0D375B54-765A-4F9A-A940-09AE332C2EC4}" srcOrd="0" destOrd="0" presId="urn:microsoft.com/office/officeart/2005/8/layout/hList6"/>
    <dgm:cxn modelId="{B918FCC2-10A7-41F2-A14A-2CD821ED4F54}" srcId="{9988F081-3A2A-40F1-8F9E-E8DA00071379}" destId="{74C97489-1931-4AEF-8E3D-B30B410D9262}" srcOrd="0" destOrd="0" parTransId="{A18695AC-1B1B-4FCF-B03C-3F8692B16246}" sibTransId="{5D83821E-98CE-467C-AF39-EA735A598F15}"/>
    <dgm:cxn modelId="{EB3467FE-3065-49C3-9C96-CA82F98ADCA6}" type="presOf" srcId="{74C97489-1931-4AEF-8E3D-B30B410D9262}" destId="{7932355C-E4DB-43A6-8082-5F0ACC6EA7FE}" srcOrd="0" destOrd="0" presId="urn:microsoft.com/office/officeart/2005/8/layout/hList6"/>
    <dgm:cxn modelId="{2A5EF3D9-DFA4-4D76-917B-8F4EE0E582BF}" type="presParOf" srcId="{0D375B54-765A-4F9A-A940-09AE332C2EC4}" destId="{7932355C-E4DB-43A6-8082-5F0ACC6EA7FE}" srcOrd="0" destOrd="0" presId="urn:microsoft.com/office/officeart/2005/8/layout/hList6"/>
    <dgm:cxn modelId="{E25FA403-069B-4568-9D55-0646A748F393}" type="presParOf" srcId="{0D375B54-765A-4F9A-A940-09AE332C2EC4}" destId="{30AA1E63-E2A7-4F55-854E-B6038A61E32E}" srcOrd="1" destOrd="0" presId="urn:microsoft.com/office/officeart/2005/8/layout/hList6"/>
    <dgm:cxn modelId="{B2B5997F-E0EF-4FC8-844C-9BE898769C14}" type="presParOf" srcId="{0D375B54-765A-4F9A-A940-09AE332C2EC4}" destId="{1F5F5797-E032-492C-AFA1-6AAE2EE4A5D5}" srcOrd="2" destOrd="0" presId="urn:microsoft.com/office/officeart/2005/8/layout/hList6"/>
    <dgm:cxn modelId="{663A6592-A35D-41FB-BBD4-78F9D52A4E67}" type="presParOf" srcId="{0D375B54-765A-4F9A-A940-09AE332C2EC4}" destId="{33E7C4DC-4C02-4E5E-8585-BEF78C241BF0}" srcOrd="3" destOrd="0" presId="urn:microsoft.com/office/officeart/2005/8/layout/hList6"/>
    <dgm:cxn modelId="{0704BA17-A778-4DFF-A990-334D1808CAFC}" type="presParOf" srcId="{0D375B54-765A-4F9A-A940-09AE332C2EC4}" destId="{60A10158-2AAB-4CCC-BF52-7D1214EBD4C6}" srcOrd="4" destOrd="0" presId="urn:microsoft.com/office/officeart/2005/8/layout/hList6"/>
  </dgm:cxnLst>
  <dgm:bg/>
  <dgm:whole>
    <a:ln>
      <a:noFill/>
    </a:ln>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E4E29FC-D353-477E-93D7-F06EC9CE6E79}" type="doc">
      <dgm:prSet loTypeId="urn:microsoft.com/office/officeart/2005/8/layout/hList6" loCatId="list" qsTypeId="urn:microsoft.com/office/officeart/2005/8/quickstyle/simple1" qsCatId="simple" csTypeId="urn:microsoft.com/office/officeart/2005/8/colors/colorful3" csCatId="colorful" phldr="1"/>
      <dgm:spPr/>
      <dgm:t>
        <a:bodyPr/>
        <a:lstStyle/>
        <a:p>
          <a:endParaRPr lang="fr-CA"/>
        </a:p>
      </dgm:t>
    </dgm:pt>
    <dgm:pt modelId="{51F0AE39-B9E6-4C42-9031-25345D260EF4}">
      <dgm:prSet phldrT="[Texte]" custT="1"/>
      <dgm:spPr>
        <a:ln>
          <a:solidFill>
            <a:srgbClr val="FFC000"/>
          </a:solidFill>
        </a:ln>
      </dgm:spPr>
      <dgm:t>
        <a:bodyPr/>
        <a:lstStyle/>
        <a:p>
          <a:r>
            <a:rPr lang="fr-CA" sz="1600" dirty="0"/>
            <a:t>La coopération entre les municipalités est au cœur de la stratégie. Le travail collaboratif permettra de maximiser les ressources, de réduire les coûts et d’offrir des services de haute qualité aux citoyens. Cette collaboration renforcera aussi le tissu social et la cohésion régionale.</a:t>
          </a:r>
        </a:p>
      </dgm:t>
    </dgm:pt>
    <dgm:pt modelId="{B21FF88B-5B46-4B8D-AD67-CD96FA57CF19}" type="parTrans" cxnId="{F69F161D-1147-4451-8C93-CBB533B1A820}">
      <dgm:prSet/>
      <dgm:spPr/>
      <dgm:t>
        <a:bodyPr/>
        <a:lstStyle/>
        <a:p>
          <a:endParaRPr lang="fr-CA" sz="1600"/>
        </a:p>
      </dgm:t>
    </dgm:pt>
    <dgm:pt modelId="{F3F27955-F300-4C0C-8069-03B48C8997E6}" type="sibTrans" cxnId="{F69F161D-1147-4451-8C93-CBB533B1A820}">
      <dgm:prSet/>
      <dgm:spPr/>
      <dgm:t>
        <a:bodyPr/>
        <a:lstStyle/>
        <a:p>
          <a:endParaRPr lang="fr-CA" sz="1600"/>
        </a:p>
      </dgm:t>
    </dgm:pt>
    <dgm:pt modelId="{F58CCCE6-52B8-4C6C-9989-44000F66D43F}">
      <dgm:prSet phldrT="[Texte]" custT="1"/>
      <dgm:spPr>
        <a:ln>
          <a:solidFill>
            <a:srgbClr val="FFC000"/>
          </a:solidFill>
        </a:ln>
      </dgm:spPr>
      <dgm:t>
        <a:bodyPr/>
        <a:lstStyle/>
        <a:p>
          <a:r>
            <a:rPr lang="fr-CA" sz="1600" b="1"/>
            <a:t>Innovation</a:t>
          </a:r>
        </a:p>
      </dgm:t>
    </dgm:pt>
    <dgm:pt modelId="{D8A0DAED-21A0-4A46-A9D9-C4C4D6563852}" type="parTrans" cxnId="{F549CB48-13E3-4E64-B38F-A5A35E69E27D}">
      <dgm:prSet/>
      <dgm:spPr/>
      <dgm:t>
        <a:bodyPr/>
        <a:lstStyle/>
        <a:p>
          <a:endParaRPr lang="fr-CA" sz="1600"/>
        </a:p>
      </dgm:t>
    </dgm:pt>
    <dgm:pt modelId="{C354F8E0-7643-4169-9D45-D8B27482898F}" type="sibTrans" cxnId="{F549CB48-13E3-4E64-B38F-A5A35E69E27D}">
      <dgm:prSet/>
      <dgm:spPr/>
      <dgm:t>
        <a:bodyPr/>
        <a:lstStyle/>
        <a:p>
          <a:endParaRPr lang="fr-CA" sz="1600"/>
        </a:p>
      </dgm:t>
    </dgm:pt>
    <dgm:pt modelId="{08953B42-279F-4C4C-ADA8-4302CADB64F5}">
      <dgm:prSet phldrT="[Texte]" custT="1"/>
      <dgm:spPr>
        <a:ln>
          <a:solidFill>
            <a:srgbClr val="FFC000"/>
          </a:solidFill>
        </a:ln>
      </dgm:spPr>
      <dgm:t>
        <a:bodyPr/>
        <a:lstStyle/>
        <a:p>
          <a:r>
            <a:rPr lang="fr-CA" sz="1600"/>
            <a:t>L’intégration de pratiques innovantes est essentielle pour le développement de la région. Cela inclut des projets de spécialisation industrielle, des parcs d’innovation ainsi que des solutions nouvelles pour améliorer l’accessibilité et la qualité de vie des citoyens.</a:t>
          </a:r>
        </a:p>
      </dgm:t>
    </dgm:pt>
    <dgm:pt modelId="{999BAA91-5BB0-4227-AF40-89CF127DC8B1}" type="parTrans" cxnId="{4D3AE386-0194-4CDC-AEF6-DFD0404D1A7A}">
      <dgm:prSet/>
      <dgm:spPr/>
      <dgm:t>
        <a:bodyPr/>
        <a:lstStyle/>
        <a:p>
          <a:endParaRPr lang="fr-CA" sz="1600"/>
        </a:p>
      </dgm:t>
    </dgm:pt>
    <dgm:pt modelId="{93ED1C10-CB70-4C42-8DF2-A916D21D2C97}" type="sibTrans" cxnId="{4D3AE386-0194-4CDC-AEF6-DFD0404D1A7A}">
      <dgm:prSet/>
      <dgm:spPr/>
      <dgm:t>
        <a:bodyPr/>
        <a:lstStyle/>
        <a:p>
          <a:endParaRPr lang="fr-CA" sz="1600"/>
        </a:p>
      </dgm:t>
    </dgm:pt>
    <dgm:pt modelId="{473C6484-8441-4232-9E13-03495E3AB086}">
      <dgm:prSet phldrT="[Texte]" custT="1"/>
      <dgm:spPr>
        <a:ln>
          <a:solidFill>
            <a:srgbClr val="FFC000"/>
          </a:solidFill>
        </a:ln>
      </dgm:spPr>
      <dgm:t>
        <a:bodyPr/>
        <a:lstStyle/>
        <a:p>
          <a:r>
            <a:rPr lang="fr-CA" sz="1600" b="1"/>
            <a:t>Attractivité</a:t>
          </a:r>
        </a:p>
      </dgm:t>
    </dgm:pt>
    <dgm:pt modelId="{5E20AA53-4212-475C-9A1C-B693803B1F3A}" type="parTrans" cxnId="{AEAF9286-6FFF-41B2-9D24-A4FDE52AE822}">
      <dgm:prSet/>
      <dgm:spPr/>
      <dgm:t>
        <a:bodyPr/>
        <a:lstStyle/>
        <a:p>
          <a:endParaRPr lang="fr-CA" sz="1600"/>
        </a:p>
      </dgm:t>
    </dgm:pt>
    <dgm:pt modelId="{35B73B48-96E9-48F7-AFB7-5CE5ACD23264}" type="sibTrans" cxnId="{AEAF9286-6FFF-41B2-9D24-A4FDE52AE822}">
      <dgm:prSet/>
      <dgm:spPr/>
      <dgm:t>
        <a:bodyPr/>
        <a:lstStyle/>
        <a:p>
          <a:endParaRPr lang="fr-CA" sz="1600"/>
        </a:p>
      </dgm:t>
    </dgm:pt>
    <dgm:pt modelId="{26126F64-078B-4D93-83D5-E38A5958C19F}">
      <dgm:prSet phldrT="[Texte]" custT="1"/>
      <dgm:spPr>
        <a:ln>
          <a:solidFill>
            <a:srgbClr val="FFC000"/>
          </a:solidFill>
        </a:ln>
      </dgm:spPr>
      <dgm:t>
        <a:bodyPr/>
        <a:lstStyle/>
        <a:p>
          <a:r>
            <a:rPr lang="fr-CA" sz="1600"/>
            <a:t>Portneuf se veut une région attractive, notamment pour les jeunes familles et les nouveaux résidents, grâce à un environnement propice à l’entrepreneuriat, à la qualité de vie et à l’accès à des services.</a:t>
          </a:r>
        </a:p>
      </dgm:t>
    </dgm:pt>
    <dgm:pt modelId="{E2925EA2-59B4-47DE-9E40-7A17665C3554}" type="parTrans" cxnId="{6BAD163A-4402-4230-BB8F-F28DD5BE609A}">
      <dgm:prSet/>
      <dgm:spPr/>
      <dgm:t>
        <a:bodyPr/>
        <a:lstStyle/>
        <a:p>
          <a:endParaRPr lang="fr-CA" sz="1600"/>
        </a:p>
      </dgm:t>
    </dgm:pt>
    <dgm:pt modelId="{7809CEF4-C540-4D6E-A279-CB5C9F5223C7}" type="sibTrans" cxnId="{6BAD163A-4402-4230-BB8F-F28DD5BE609A}">
      <dgm:prSet/>
      <dgm:spPr/>
      <dgm:t>
        <a:bodyPr/>
        <a:lstStyle/>
        <a:p>
          <a:endParaRPr lang="fr-CA" sz="1600"/>
        </a:p>
      </dgm:t>
    </dgm:pt>
    <dgm:pt modelId="{86AC32A1-C45D-43E0-BA1E-2CC08AEADE30}">
      <dgm:prSet phldrT="[Texte]" custT="1"/>
      <dgm:spPr>
        <a:ln>
          <a:solidFill>
            <a:srgbClr val="FFC000"/>
          </a:solidFill>
        </a:ln>
      </dgm:spPr>
      <dgm:t>
        <a:bodyPr/>
        <a:lstStyle/>
        <a:p>
          <a:r>
            <a:rPr lang="fr-CA" sz="1600" b="1" dirty="0"/>
            <a:t>Collaboration</a:t>
          </a:r>
        </a:p>
      </dgm:t>
    </dgm:pt>
    <dgm:pt modelId="{A476B618-7F54-48FE-9183-E363F082CC72}" type="parTrans" cxnId="{87507204-31BA-4DF8-95B6-02C9FD244B5D}">
      <dgm:prSet/>
      <dgm:spPr/>
      <dgm:t>
        <a:bodyPr/>
        <a:lstStyle/>
        <a:p>
          <a:endParaRPr lang="fr-CA" sz="1600"/>
        </a:p>
      </dgm:t>
    </dgm:pt>
    <dgm:pt modelId="{9426AAD4-EFFB-403E-A582-7B6AB8FDCCD1}" type="sibTrans" cxnId="{87507204-31BA-4DF8-95B6-02C9FD244B5D}">
      <dgm:prSet/>
      <dgm:spPr/>
      <dgm:t>
        <a:bodyPr/>
        <a:lstStyle/>
        <a:p>
          <a:endParaRPr lang="fr-CA" sz="1600"/>
        </a:p>
      </dgm:t>
    </dgm:pt>
    <dgm:pt modelId="{688C1B5F-C9EA-43BA-996E-A3B3356F7601}">
      <dgm:prSet phldrT="[Texte]" custT="1"/>
      <dgm:spPr>
        <a:ln>
          <a:solidFill>
            <a:srgbClr val="FFC000"/>
          </a:solidFill>
        </a:ln>
      </dgm:spPr>
      <dgm:t>
        <a:bodyPr/>
        <a:lstStyle/>
        <a:p>
          <a:r>
            <a:rPr lang="fr-CA" sz="1600" b="1"/>
            <a:t>Prospérité</a:t>
          </a:r>
          <a:endParaRPr lang="fr-CA" sz="1600"/>
        </a:p>
      </dgm:t>
    </dgm:pt>
    <dgm:pt modelId="{CDEE1761-7616-4ED6-8798-CD7C40963944}" type="parTrans" cxnId="{D3389521-A3A4-404E-A526-B22B9A0C86ED}">
      <dgm:prSet/>
      <dgm:spPr/>
      <dgm:t>
        <a:bodyPr/>
        <a:lstStyle/>
        <a:p>
          <a:endParaRPr lang="fr-CA" sz="1600"/>
        </a:p>
      </dgm:t>
    </dgm:pt>
    <dgm:pt modelId="{C205C797-896A-428E-B6EC-14FBD4DB1F38}" type="sibTrans" cxnId="{D3389521-A3A4-404E-A526-B22B9A0C86ED}">
      <dgm:prSet/>
      <dgm:spPr/>
      <dgm:t>
        <a:bodyPr/>
        <a:lstStyle/>
        <a:p>
          <a:endParaRPr lang="fr-CA" sz="1600"/>
        </a:p>
      </dgm:t>
    </dgm:pt>
    <dgm:pt modelId="{BDD03C48-7B16-4C99-ADB7-57B09B0336DD}">
      <dgm:prSet phldrT="[Texte]" custT="1"/>
      <dgm:spPr>
        <a:ln>
          <a:solidFill>
            <a:srgbClr val="FFC000"/>
          </a:solidFill>
        </a:ln>
      </dgm:spPr>
      <dgm:t>
        <a:bodyPr/>
        <a:lstStyle/>
        <a:p>
          <a:r>
            <a:rPr lang="fr-CA" sz="1600"/>
            <a:t>Portneuf se positionne comme une région où l'ensemble de la communauté bénéficie des fruits du développement. Cela inclut la création d'emplois diversifiés, l'amélioration des services et un développement équilibré qui profite à tous.</a:t>
          </a:r>
        </a:p>
      </dgm:t>
    </dgm:pt>
    <dgm:pt modelId="{6C30B347-A658-433F-838C-A3CED65A48FE}" type="parTrans" cxnId="{4635E21B-C683-489C-902D-8D0B513E03D2}">
      <dgm:prSet/>
      <dgm:spPr/>
      <dgm:t>
        <a:bodyPr/>
        <a:lstStyle/>
        <a:p>
          <a:endParaRPr lang="fr-CA" sz="1600"/>
        </a:p>
      </dgm:t>
    </dgm:pt>
    <dgm:pt modelId="{BF6AE005-7C1E-4CAF-9472-B6985B23A796}" type="sibTrans" cxnId="{4635E21B-C683-489C-902D-8D0B513E03D2}">
      <dgm:prSet/>
      <dgm:spPr/>
      <dgm:t>
        <a:bodyPr/>
        <a:lstStyle/>
        <a:p>
          <a:endParaRPr lang="fr-CA" sz="1600"/>
        </a:p>
      </dgm:t>
    </dgm:pt>
    <dgm:pt modelId="{7EC666C6-6D8F-414D-8917-64B5EEF134DE}" type="pres">
      <dgm:prSet presAssocID="{2E4E29FC-D353-477E-93D7-F06EC9CE6E79}" presName="Name0" presStyleCnt="0">
        <dgm:presLayoutVars>
          <dgm:dir/>
          <dgm:resizeHandles val="exact"/>
        </dgm:presLayoutVars>
      </dgm:prSet>
      <dgm:spPr/>
    </dgm:pt>
    <dgm:pt modelId="{999BD921-7B93-47BF-868B-931DE345FFDE}" type="pres">
      <dgm:prSet presAssocID="{86AC32A1-C45D-43E0-BA1E-2CC08AEADE30}" presName="node" presStyleLbl="node1" presStyleIdx="0" presStyleCnt="4">
        <dgm:presLayoutVars>
          <dgm:bulletEnabled val="1"/>
        </dgm:presLayoutVars>
      </dgm:prSet>
      <dgm:spPr/>
    </dgm:pt>
    <dgm:pt modelId="{4EA51279-4B5B-491B-88C5-01147F472B59}" type="pres">
      <dgm:prSet presAssocID="{9426AAD4-EFFB-403E-A582-7B6AB8FDCCD1}" presName="sibTrans" presStyleCnt="0"/>
      <dgm:spPr/>
    </dgm:pt>
    <dgm:pt modelId="{268BAE15-9818-4226-B63A-291B952A8722}" type="pres">
      <dgm:prSet presAssocID="{F58CCCE6-52B8-4C6C-9989-44000F66D43F}" presName="node" presStyleLbl="node1" presStyleIdx="1" presStyleCnt="4">
        <dgm:presLayoutVars>
          <dgm:bulletEnabled val="1"/>
        </dgm:presLayoutVars>
      </dgm:prSet>
      <dgm:spPr/>
    </dgm:pt>
    <dgm:pt modelId="{5044BAD5-6916-447A-A0FC-8DCEC1AC7629}" type="pres">
      <dgm:prSet presAssocID="{C354F8E0-7643-4169-9D45-D8B27482898F}" presName="sibTrans" presStyleCnt="0"/>
      <dgm:spPr/>
    </dgm:pt>
    <dgm:pt modelId="{209B50BF-DAC0-4C30-935E-722F9FB12160}" type="pres">
      <dgm:prSet presAssocID="{473C6484-8441-4232-9E13-03495E3AB086}" presName="node" presStyleLbl="node1" presStyleIdx="2" presStyleCnt="4">
        <dgm:presLayoutVars>
          <dgm:bulletEnabled val="1"/>
        </dgm:presLayoutVars>
      </dgm:prSet>
      <dgm:spPr/>
    </dgm:pt>
    <dgm:pt modelId="{5641AB09-455F-4659-A60E-EC023273B0F2}" type="pres">
      <dgm:prSet presAssocID="{35B73B48-96E9-48F7-AFB7-5CE5ACD23264}" presName="sibTrans" presStyleCnt="0"/>
      <dgm:spPr/>
    </dgm:pt>
    <dgm:pt modelId="{37151197-852F-43B1-926C-3B6F5E657B7D}" type="pres">
      <dgm:prSet presAssocID="{688C1B5F-C9EA-43BA-996E-A3B3356F7601}" presName="node" presStyleLbl="node1" presStyleIdx="3" presStyleCnt="4">
        <dgm:presLayoutVars>
          <dgm:bulletEnabled val="1"/>
        </dgm:presLayoutVars>
      </dgm:prSet>
      <dgm:spPr/>
    </dgm:pt>
  </dgm:ptLst>
  <dgm:cxnLst>
    <dgm:cxn modelId="{87507204-31BA-4DF8-95B6-02C9FD244B5D}" srcId="{2E4E29FC-D353-477E-93D7-F06EC9CE6E79}" destId="{86AC32A1-C45D-43E0-BA1E-2CC08AEADE30}" srcOrd="0" destOrd="0" parTransId="{A476B618-7F54-48FE-9183-E363F082CC72}" sibTransId="{9426AAD4-EFFB-403E-A582-7B6AB8FDCCD1}"/>
    <dgm:cxn modelId="{4635E21B-C683-489C-902D-8D0B513E03D2}" srcId="{688C1B5F-C9EA-43BA-996E-A3B3356F7601}" destId="{BDD03C48-7B16-4C99-ADB7-57B09B0336DD}" srcOrd="0" destOrd="0" parTransId="{6C30B347-A658-433F-838C-A3CED65A48FE}" sibTransId="{BF6AE005-7C1E-4CAF-9472-B6985B23A796}"/>
    <dgm:cxn modelId="{F69F161D-1147-4451-8C93-CBB533B1A820}" srcId="{86AC32A1-C45D-43E0-BA1E-2CC08AEADE30}" destId="{51F0AE39-B9E6-4C42-9031-25345D260EF4}" srcOrd="0" destOrd="0" parTransId="{B21FF88B-5B46-4B8D-AD67-CD96FA57CF19}" sibTransId="{F3F27955-F300-4C0C-8069-03B48C8997E6}"/>
    <dgm:cxn modelId="{D3389521-A3A4-404E-A526-B22B9A0C86ED}" srcId="{2E4E29FC-D353-477E-93D7-F06EC9CE6E79}" destId="{688C1B5F-C9EA-43BA-996E-A3B3356F7601}" srcOrd="3" destOrd="0" parTransId="{CDEE1761-7616-4ED6-8798-CD7C40963944}" sibTransId="{C205C797-896A-428E-B6EC-14FBD4DB1F38}"/>
    <dgm:cxn modelId="{6BAD163A-4402-4230-BB8F-F28DD5BE609A}" srcId="{473C6484-8441-4232-9E13-03495E3AB086}" destId="{26126F64-078B-4D93-83D5-E38A5958C19F}" srcOrd="0" destOrd="0" parTransId="{E2925EA2-59B4-47DE-9E40-7A17665C3554}" sibTransId="{7809CEF4-C540-4D6E-A279-CB5C9F5223C7}"/>
    <dgm:cxn modelId="{8AD3995C-ECA5-4A49-AFCF-0660C632AA16}" type="presOf" srcId="{08953B42-279F-4C4C-ADA8-4302CADB64F5}" destId="{268BAE15-9818-4226-B63A-291B952A8722}" srcOrd="0" destOrd="1" presId="urn:microsoft.com/office/officeart/2005/8/layout/hList6"/>
    <dgm:cxn modelId="{F549CB48-13E3-4E64-B38F-A5A35E69E27D}" srcId="{2E4E29FC-D353-477E-93D7-F06EC9CE6E79}" destId="{F58CCCE6-52B8-4C6C-9989-44000F66D43F}" srcOrd="1" destOrd="0" parTransId="{D8A0DAED-21A0-4A46-A9D9-C4C4D6563852}" sibTransId="{C354F8E0-7643-4169-9D45-D8B27482898F}"/>
    <dgm:cxn modelId="{60EC064E-C493-4DEF-A2CE-A9BDAFA020A7}" type="presOf" srcId="{F58CCCE6-52B8-4C6C-9989-44000F66D43F}" destId="{268BAE15-9818-4226-B63A-291B952A8722}" srcOrd="0" destOrd="0" presId="urn:microsoft.com/office/officeart/2005/8/layout/hList6"/>
    <dgm:cxn modelId="{0BB45C53-F016-4AA3-A55C-1BC4F135441E}" type="presOf" srcId="{473C6484-8441-4232-9E13-03495E3AB086}" destId="{209B50BF-DAC0-4C30-935E-722F9FB12160}" srcOrd="0" destOrd="0" presId="urn:microsoft.com/office/officeart/2005/8/layout/hList6"/>
    <dgm:cxn modelId="{AEAF9286-6FFF-41B2-9D24-A4FDE52AE822}" srcId="{2E4E29FC-D353-477E-93D7-F06EC9CE6E79}" destId="{473C6484-8441-4232-9E13-03495E3AB086}" srcOrd="2" destOrd="0" parTransId="{5E20AA53-4212-475C-9A1C-B693803B1F3A}" sibTransId="{35B73B48-96E9-48F7-AFB7-5CE5ACD23264}"/>
    <dgm:cxn modelId="{4D3AE386-0194-4CDC-AEF6-DFD0404D1A7A}" srcId="{F58CCCE6-52B8-4C6C-9989-44000F66D43F}" destId="{08953B42-279F-4C4C-ADA8-4302CADB64F5}" srcOrd="0" destOrd="0" parTransId="{999BAA91-5BB0-4227-AF40-89CF127DC8B1}" sibTransId="{93ED1C10-CB70-4C42-8DF2-A916D21D2C97}"/>
    <dgm:cxn modelId="{D01DAA87-1300-412C-87EE-7C6E7F3C1008}" type="presOf" srcId="{BDD03C48-7B16-4C99-ADB7-57B09B0336DD}" destId="{37151197-852F-43B1-926C-3B6F5E657B7D}" srcOrd="0" destOrd="1" presId="urn:microsoft.com/office/officeart/2005/8/layout/hList6"/>
    <dgm:cxn modelId="{E1C3F8B7-DBD6-48D3-A9F2-70615C36E574}" type="presOf" srcId="{86AC32A1-C45D-43E0-BA1E-2CC08AEADE30}" destId="{999BD921-7B93-47BF-868B-931DE345FFDE}" srcOrd="0" destOrd="0" presId="urn:microsoft.com/office/officeart/2005/8/layout/hList6"/>
    <dgm:cxn modelId="{0CBE01D3-8708-4B0B-9CE6-95F9834B34DD}" type="presOf" srcId="{2E4E29FC-D353-477E-93D7-F06EC9CE6E79}" destId="{7EC666C6-6D8F-414D-8917-64B5EEF134DE}" srcOrd="0" destOrd="0" presId="urn:microsoft.com/office/officeart/2005/8/layout/hList6"/>
    <dgm:cxn modelId="{DDD473DA-BAFA-4F89-AB6D-6B47FAB28EE6}" type="presOf" srcId="{688C1B5F-C9EA-43BA-996E-A3B3356F7601}" destId="{37151197-852F-43B1-926C-3B6F5E657B7D}" srcOrd="0" destOrd="0" presId="urn:microsoft.com/office/officeart/2005/8/layout/hList6"/>
    <dgm:cxn modelId="{7E3F22DC-F94F-45F6-BAE9-B03D324A0F2A}" type="presOf" srcId="{51F0AE39-B9E6-4C42-9031-25345D260EF4}" destId="{999BD921-7B93-47BF-868B-931DE345FFDE}" srcOrd="0" destOrd="1" presId="urn:microsoft.com/office/officeart/2005/8/layout/hList6"/>
    <dgm:cxn modelId="{53C06BFC-F793-4640-8781-8E88E737372A}" type="presOf" srcId="{26126F64-078B-4D93-83D5-E38A5958C19F}" destId="{209B50BF-DAC0-4C30-935E-722F9FB12160}" srcOrd="0" destOrd="1" presId="urn:microsoft.com/office/officeart/2005/8/layout/hList6"/>
    <dgm:cxn modelId="{06869132-86DE-4D6E-8FE0-3CDA74DFAD00}" type="presParOf" srcId="{7EC666C6-6D8F-414D-8917-64B5EEF134DE}" destId="{999BD921-7B93-47BF-868B-931DE345FFDE}" srcOrd="0" destOrd="0" presId="urn:microsoft.com/office/officeart/2005/8/layout/hList6"/>
    <dgm:cxn modelId="{3A8C6ECE-471E-442F-9F4F-66E1B26EB13B}" type="presParOf" srcId="{7EC666C6-6D8F-414D-8917-64B5EEF134DE}" destId="{4EA51279-4B5B-491B-88C5-01147F472B59}" srcOrd="1" destOrd="0" presId="urn:microsoft.com/office/officeart/2005/8/layout/hList6"/>
    <dgm:cxn modelId="{D80E3CE4-72E9-4930-B30A-3AE6089C2BDF}" type="presParOf" srcId="{7EC666C6-6D8F-414D-8917-64B5EEF134DE}" destId="{268BAE15-9818-4226-B63A-291B952A8722}" srcOrd="2" destOrd="0" presId="urn:microsoft.com/office/officeart/2005/8/layout/hList6"/>
    <dgm:cxn modelId="{870F79CC-7BD8-475C-B5BB-20327F5BB08F}" type="presParOf" srcId="{7EC666C6-6D8F-414D-8917-64B5EEF134DE}" destId="{5044BAD5-6916-447A-A0FC-8DCEC1AC7629}" srcOrd="3" destOrd="0" presId="urn:microsoft.com/office/officeart/2005/8/layout/hList6"/>
    <dgm:cxn modelId="{F361FC93-0DBD-4221-AD70-B43A6154F73E}" type="presParOf" srcId="{7EC666C6-6D8F-414D-8917-64B5EEF134DE}" destId="{209B50BF-DAC0-4C30-935E-722F9FB12160}" srcOrd="4" destOrd="0" presId="urn:microsoft.com/office/officeart/2005/8/layout/hList6"/>
    <dgm:cxn modelId="{7466FF70-0D07-410D-B41C-BC5293E6CAC0}" type="presParOf" srcId="{7EC666C6-6D8F-414D-8917-64B5EEF134DE}" destId="{5641AB09-455F-4659-A60E-EC023273B0F2}" srcOrd="5" destOrd="0" presId="urn:microsoft.com/office/officeart/2005/8/layout/hList6"/>
    <dgm:cxn modelId="{E24FB06B-603D-46BE-BB45-8900E0C652C0}" type="presParOf" srcId="{7EC666C6-6D8F-414D-8917-64B5EEF134DE}" destId="{37151197-852F-43B1-926C-3B6F5E657B7D}" srcOrd="6" destOrd="0" presId="urn:microsoft.com/office/officeart/2005/8/layout/hList6"/>
  </dgm:cxnLst>
  <dgm:bg>
    <a:noFill/>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32355C-E4DB-43A6-8082-5F0ACC6EA7FE}">
      <dsp:nvSpPr>
        <dsp:cNvPr id="0" name=""/>
        <dsp:cNvSpPr/>
      </dsp:nvSpPr>
      <dsp:spPr>
        <a:xfrm rot="16200000">
          <a:off x="-1008151" y="1009016"/>
          <a:ext cx="4267199" cy="2249165"/>
        </a:xfrm>
        <a:prstGeom prst="flowChartManualOperation">
          <a:avLst/>
        </a:prstGeom>
        <a:solidFill>
          <a:srgbClr val="FFDA65"/>
        </a:solidFill>
        <a:ln w="28575" cap="flat" cmpd="sng" algn="ctr">
          <a:solidFill>
            <a:schemeClr val="bg2">
              <a:lumMod val="9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0" tIns="0" rIns="147382" bIns="0" numCol="1" spcCol="1270" anchor="ctr" anchorCtr="0">
          <a:noAutofit/>
        </a:bodyPr>
        <a:lstStyle/>
        <a:p>
          <a:pPr marL="0" lvl="0" indent="0" algn="ctr" defTabSz="1022350">
            <a:lnSpc>
              <a:spcPct val="90000"/>
            </a:lnSpc>
            <a:spcBef>
              <a:spcPct val="0"/>
            </a:spcBef>
            <a:spcAft>
              <a:spcPct val="35000"/>
            </a:spcAft>
            <a:buNone/>
          </a:pPr>
          <a:r>
            <a:rPr lang="fr-FR" sz="2300" b="1" kern="1200" dirty="0">
              <a:latin typeface="Century Gothic" panose="020B0502020202020204" pitchFamily="34" charset="0"/>
            </a:rPr>
            <a:t>Adoption d’un projet d’énoncé de vision stratégique</a:t>
          </a:r>
          <a:endParaRPr lang="fr-CA" sz="2300" b="1" kern="1200" dirty="0">
            <a:latin typeface="Century Gothic" panose="020B0502020202020204" pitchFamily="34" charset="0"/>
          </a:endParaRPr>
        </a:p>
      </dsp:txBody>
      <dsp:txXfrm rot="5400000">
        <a:off x="866" y="853439"/>
        <a:ext cx="2249165" cy="2560319"/>
      </dsp:txXfrm>
    </dsp:sp>
    <dsp:sp modelId="{1F5F5797-E032-492C-AFA1-6AAE2EE4A5D5}">
      <dsp:nvSpPr>
        <dsp:cNvPr id="0" name=""/>
        <dsp:cNvSpPr/>
      </dsp:nvSpPr>
      <dsp:spPr>
        <a:xfrm rot="16200000">
          <a:off x="1409700" y="1009016"/>
          <a:ext cx="4267199" cy="2249165"/>
        </a:xfrm>
        <a:prstGeom prst="flowChartManualOperation">
          <a:avLst/>
        </a:prstGeom>
        <a:solidFill>
          <a:srgbClr val="FFCE33"/>
        </a:solidFill>
        <a:ln w="28575" cap="flat" cmpd="sng" algn="ctr">
          <a:solidFill>
            <a:schemeClr val="bg2">
              <a:lumMod val="9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0" tIns="0" rIns="147382" bIns="0" numCol="1" spcCol="1270" anchor="ctr" anchorCtr="0">
          <a:noAutofit/>
        </a:bodyPr>
        <a:lstStyle/>
        <a:p>
          <a:pPr marL="0" lvl="0" indent="0" algn="ctr" defTabSz="1022350">
            <a:lnSpc>
              <a:spcPct val="90000"/>
            </a:lnSpc>
            <a:spcBef>
              <a:spcPct val="0"/>
            </a:spcBef>
            <a:spcAft>
              <a:spcPct val="35000"/>
            </a:spcAft>
            <a:buNone/>
          </a:pPr>
          <a:r>
            <a:rPr lang="fr-FR" sz="2300" b="1" kern="1200">
              <a:latin typeface="Century Gothic" panose="020B0502020202020204" pitchFamily="34" charset="0"/>
            </a:rPr>
            <a:t>Consultations publiques</a:t>
          </a:r>
          <a:endParaRPr lang="fr-CA" sz="2300" b="1" kern="1200">
            <a:latin typeface="Century Gothic" panose="020B0502020202020204" pitchFamily="34" charset="0"/>
          </a:endParaRPr>
        </a:p>
      </dsp:txBody>
      <dsp:txXfrm rot="5400000">
        <a:off x="2418717" y="853439"/>
        <a:ext cx="2249165" cy="2560319"/>
      </dsp:txXfrm>
    </dsp:sp>
    <dsp:sp modelId="{60A10158-2AAB-4CCC-BF52-7D1214EBD4C6}">
      <dsp:nvSpPr>
        <dsp:cNvPr id="0" name=""/>
        <dsp:cNvSpPr/>
      </dsp:nvSpPr>
      <dsp:spPr>
        <a:xfrm rot="16200000">
          <a:off x="3827552" y="1009016"/>
          <a:ext cx="4267199" cy="2249165"/>
        </a:xfrm>
        <a:prstGeom prst="flowChartManualOperation">
          <a:avLst/>
        </a:prstGeom>
        <a:solidFill>
          <a:srgbClr val="D6A300"/>
        </a:solidFill>
        <a:ln w="28575" cap="flat" cmpd="sng" algn="ctr">
          <a:solidFill>
            <a:schemeClr val="bg2">
              <a:lumMod val="9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0" tIns="0" rIns="147382" bIns="0" numCol="1" spcCol="1270" anchor="ctr" anchorCtr="0">
          <a:noAutofit/>
        </a:bodyPr>
        <a:lstStyle/>
        <a:p>
          <a:pPr marL="0" lvl="0" indent="0" algn="ctr" defTabSz="1022350">
            <a:lnSpc>
              <a:spcPct val="90000"/>
            </a:lnSpc>
            <a:spcBef>
              <a:spcPct val="0"/>
            </a:spcBef>
            <a:spcAft>
              <a:spcPct val="35000"/>
            </a:spcAft>
            <a:buNone/>
          </a:pPr>
          <a:r>
            <a:rPr lang="fr-CA" sz="2300" b="1" kern="1200" dirty="0">
              <a:latin typeface="Century Gothic" panose="020B0502020202020204" pitchFamily="34" charset="0"/>
            </a:rPr>
            <a:t>Adoption et entrée en vigueur </a:t>
          </a:r>
        </a:p>
      </dsp:txBody>
      <dsp:txXfrm rot="5400000">
        <a:off x="4836569" y="853439"/>
        <a:ext cx="2249165" cy="256031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9BD921-7B93-47BF-868B-931DE345FFDE}">
      <dsp:nvSpPr>
        <dsp:cNvPr id="0" name=""/>
        <dsp:cNvSpPr/>
      </dsp:nvSpPr>
      <dsp:spPr>
        <a:xfrm rot="16200000">
          <a:off x="-1461202" y="1463629"/>
          <a:ext cx="5308600" cy="2381341"/>
        </a:xfrm>
        <a:prstGeom prst="flowChartManualOperation">
          <a:avLst/>
        </a:prstGeom>
        <a:solidFill>
          <a:schemeClr val="accent3">
            <a:hueOff val="0"/>
            <a:satOff val="0"/>
            <a:lumOff val="0"/>
            <a:alphaOff val="0"/>
          </a:schemeClr>
        </a:solidFill>
        <a:ln w="19050" cap="flat" cmpd="sng" algn="ctr">
          <a:solidFill>
            <a:srgbClr val="FFC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0" rIns="101600" bIns="0" numCol="1" spcCol="1270" anchor="t" anchorCtr="0">
          <a:noAutofit/>
        </a:bodyPr>
        <a:lstStyle/>
        <a:p>
          <a:pPr marL="0" lvl="0" indent="0" algn="l" defTabSz="711200">
            <a:lnSpc>
              <a:spcPct val="90000"/>
            </a:lnSpc>
            <a:spcBef>
              <a:spcPct val="0"/>
            </a:spcBef>
            <a:spcAft>
              <a:spcPct val="35000"/>
            </a:spcAft>
            <a:buNone/>
          </a:pPr>
          <a:r>
            <a:rPr lang="fr-CA" sz="1600" b="1" kern="1200" dirty="0"/>
            <a:t>Collaboration</a:t>
          </a:r>
        </a:p>
        <a:p>
          <a:pPr marL="171450" lvl="1" indent="-171450" algn="l" defTabSz="711200">
            <a:lnSpc>
              <a:spcPct val="90000"/>
            </a:lnSpc>
            <a:spcBef>
              <a:spcPct val="0"/>
            </a:spcBef>
            <a:spcAft>
              <a:spcPct val="15000"/>
            </a:spcAft>
            <a:buChar char="•"/>
          </a:pPr>
          <a:r>
            <a:rPr lang="fr-CA" sz="1600" kern="1200" dirty="0"/>
            <a:t>La coopération entre les municipalités est au cœur de la stratégie. Le travail collaboratif permettra de maximiser les ressources, de réduire les coûts et d’offrir des services de haute qualité aux citoyens. Cette collaboration renforcera aussi le tissu social et la cohésion régionale.</a:t>
          </a:r>
        </a:p>
      </dsp:txBody>
      <dsp:txXfrm rot="5400000">
        <a:off x="2427" y="1061720"/>
        <a:ext cx="2381341" cy="3185160"/>
      </dsp:txXfrm>
    </dsp:sp>
    <dsp:sp modelId="{268BAE15-9818-4226-B63A-291B952A8722}">
      <dsp:nvSpPr>
        <dsp:cNvPr id="0" name=""/>
        <dsp:cNvSpPr/>
      </dsp:nvSpPr>
      <dsp:spPr>
        <a:xfrm rot="16200000">
          <a:off x="1098739" y="1463629"/>
          <a:ext cx="5308600" cy="2381341"/>
        </a:xfrm>
        <a:prstGeom prst="flowChartManualOperation">
          <a:avLst/>
        </a:prstGeom>
        <a:solidFill>
          <a:schemeClr val="accent3">
            <a:hueOff val="1372388"/>
            <a:satOff val="8237"/>
            <a:lumOff val="6275"/>
            <a:alphaOff val="0"/>
          </a:schemeClr>
        </a:solidFill>
        <a:ln w="19050" cap="flat" cmpd="sng" algn="ctr">
          <a:solidFill>
            <a:srgbClr val="FFC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0" rIns="101600" bIns="0" numCol="1" spcCol="1270" anchor="t" anchorCtr="0">
          <a:noAutofit/>
        </a:bodyPr>
        <a:lstStyle/>
        <a:p>
          <a:pPr marL="0" lvl="0" indent="0" algn="l" defTabSz="711200">
            <a:lnSpc>
              <a:spcPct val="90000"/>
            </a:lnSpc>
            <a:spcBef>
              <a:spcPct val="0"/>
            </a:spcBef>
            <a:spcAft>
              <a:spcPct val="35000"/>
            </a:spcAft>
            <a:buNone/>
          </a:pPr>
          <a:r>
            <a:rPr lang="fr-CA" sz="1600" b="1" kern="1200"/>
            <a:t>Innovation</a:t>
          </a:r>
        </a:p>
        <a:p>
          <a:pPr marL="171450" lvl="1" indent="-171450" algn="l" defTabSz="711200">
            <a:lnSpc>
              <a:spcPct val="90000"/>
            </a:lnSpc>
            <a:spcBef>
              <a:spcPct val="0"/>
            </a:spcBef>
            <a:spcAft>
              <a:spcPct val="15000"/>
            </a:spcAft>
            <a:buChar char="•"/>
          </a:pPr>
          <a:r>
            <a:rPr lang="fr-CA" sz="1600" kern="1200"/>
            <a:t>L’intégration de pratiques innovantes est essentielle pour le développement de la région. Cela inclut des projets de spécialisation industrielle, des parcs d’innovation ainsi que des solutions nouvelles pour améliorer l’accessibilité et la qualité de vie des citoyens.</a:t>
          </a:r>
        </a:p>
      </dsp:txBody>
      <dsp:txXfrm rot="5400000">
        <a:off x="2562368" y="1061720"/>
        <a:ext cx="2381341" cy="3185160"/>
      </dsp:txXfrm>
    </dsp:sp>
    <dsp:sp modelId="{209B50BF-DAC0-4C30-935E-722F9FB12160}">
      <dsp:nvSpPr>
        <dsp:cNvPr id="0" name=""/>
        <dsp:cNvSpPr/>
      </dsp:nvSpPr>
      <dsp:spPr>
        <a:xfrm rot="16200000">
          <a:off x="3658680" y="1463629"/>
          <a:ext cx="5308600" cy="2381341"/>
        </a:xfrm>
        <a:prstGeom prst="flowChartManualOperation">
          <a:avLst/>
        </a:prstGeom>
        <a:solidFill>
          <a:schemeClr val="accent3">
            <a:hueOff val="2744775"/>
            <a:satOff val="16475"/>
            <a:lumOff val="12550"/>
            <a:alphaOff val="0"/>
          </a:schemeClr>
        </a:solidFill>
        <a:ln w="19050" cap="flat" cmpd="sng" algn="ctr">
          <a:solidFill>
            <a:srgbClr val="FFC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0" rIns="101600" bIns="0" numCol="1" spcCol="1270" anchor="t" anchorCtr="0">
          <a:noAutofit/>
        </a:bodyPr>
        <a:lstStyle/>
        <a:p>
          <a:pPr marL="0" lvl="0" indent="0" algn="l" defTabSz="711200">
            <a:lnSpc>
              <a:spcPct val="90000"/>
            </a:lnSpc>
            <a:spcBef>
              <a:spcPct val="0"/>
            </a:spcBef>
            <a:spcAft>
              <a:spcPct val="35000"/>
            </a:spcAft>
            <a:buNone/>
          </a:pPr>
          <a:r>
            <a:rPr lang="fr-CA" sz="1600" b="1" kern="1200"/>
            <a:t>Attractivité</a:t>
          </a:r>
        </a:p>
        <a:p>
          <a:pPr marL="171450" lvl="1" indent="-171450" algn="l" defTabSz="711200">
            <a:lnSpc>
              <a:spcPct val="90000"/>
            </a:lnSpc>
            <a:spcBef>
              <a:spcPct val="0"/>
            </a:spcBef>
            <a:spcAft>
              <a:spcPct val="15000"/>
            </a:spcAft>
            <a:buChar char="•"/>
          </a:pPr>
          <a:r>
            <a:rPr lang="fr-CA" sz="1600" kern="1200"/>
            <a:t>Portneuf se veut une région attractive, notamment pour les jeunes familles et les nouveaux résidents, grâce à un environnement propice à l’entrepreneuriat, à la qualité de vie et à l’accès à des services.</a:t>
          </a:r>
        </a:p>
      </dsp:txBody>
      <dsp:txXfrm rot="5400000">
        <a:off x="5122309" y="1061720"/>
        <a:ext cx="2381341" cy="3185160"/>
      </dsp:txXfrm>
    </dsp:sp>
    <dsp:sp modelId="{37151197-852F-43B1-926C-3B6F5E657B7D}">
      <dsp:nvSpPr>
        <dsp:cNvPr id="0" name=""/>
        <dsp:cNvSpPr/>
      </dsp:nvSpPr>
      <dsp:spPr>
        <a:xfrm rot="16200000">
          <a:off x="6218622" y="1463629"/>
          <a:ext cx="5308600" cy="2381341"/>
        </a:xfrm>
        <a:prstGeom prst="flowChartManualOperation">
          <a:avLst/>
        </a:prstGeom>
        <a:solidFill>
          <a:schemeClr val="accent3">
            <a:hueOff val="4117163"/>
            <a:satOff val="24712"/>
            <a:lumOff val="18825"/>
            <a:alphaOff val="0"/>
          </a:schemeClr>
        </a:solidFill>
        <a:ln w="19050" cap="flat" cmpd="sng" algn="ctr">
          <a:solidFill>
            <a:srgbClr val="FFC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0" rIns="101600" bIns="0" numCol="1" spcCol="1270" anchor="t" anchorCtr="0">
          <a:noAutofit/>
        </a:bodyPr>
        <a:lstStyle/>
        <a:p>
          <a:pPr marL="0" lvl="0" indent="0" algn="l" defTabSz="711200">
            <a:lnSpc>
              <a:spcPct val="90000"/>
            </a:lnSpc>
            <a:spcBef>
              <a:spcPct val="0"/>
            </a:spcBef>
            <a:spcAft>
              <a:spcPct val="35000"/>
            </a:spcAft>
            <a:buNone/>
          </a:pPr>
          <a:r>
            <a:rPr lang="fr-CA" sz="1600" b="1" kern="1200"/>
            <a:t>Prospérité</a:t>
          </a:r>
          <a:endParaRPr lang="fr-CA" sz="1600" kern="1200"/>
        </a:p>
        <a:p>
          <a:pPr marL="171450" lvl="1" indent="-171450" algn="l" defTabSz="711200">
            <a:lnSpc>
              <a:spcPct val="90000"/>
            </a:lnSpc>
            <a:spcBef>
              <a:spcPct val="0"/>
            </a:spcBef>
            <a:spcAft>
              <a:spcPct val="15000"/>
            </a:spcAft>
            <a:buChar char="•"/>
          </a:pPr>
          <a:r>
            <a:rPr lang="fr-CA" sz="1600" kern="1200"/>
            <a:t>Portneuf se positionne comme une région où l'ensemble de la communauté bénéficie des fruits du développement. Cela inclut la création d'emplois diversifiés, l'amélioration des services et un développement équilibré qui profite à tous.</a:t>
          </a:r>
        </a:p>
      </dsp:txBody>
      <dsp:txXfrm rot="5400000">
        <a:off x="7682251" y="1061720"/>
        <a:ext cx="2381341" cy="3185160"/>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CA"/>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8AEB31-F53F-4A43-8BC1-0CFB11A4A6FB}" type="datetimeFigureOut">
              <a:rPr lang="fr-CA" smtClean="0"/>
              <a:t>2025-09-17</a:t>
            </a:fld>
            <a:endParaRPr lang="fr-CA"/>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CA"/>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C13815-3524-4D6E-9936-9089E0FDCEB9}" type="slidenum">
              <a:rPr lang="fr-CA" smtClean="0"/>
              <a:t>‹N°›</a:t>
            </a:fld>
            <a:endParaRPr lang="fr-CA"/>
          </a:p>
        </p:txBody>
      </p:sp>
    </p:spTree>
    <p:extLst>
      <p:ext uri="{BB962C8B-B14F-4D97-AF65-F5344CB8AC3E}">
        <p14:creationId xmlns:p14="http://schemas.microsoft.com/office/powerpoint/2010/main" val="34044897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le mercredi 17 avril 2024</a:t>
            </a:r>
          </a:p>
          <a:p>
            <a:r>
              <a:rPr lang="fr-CA" sz="1200" b="1" i="0" u="none" strike="noStrike" kern="1200" baseline="0" dirty="0">
                <a:solidFill>
                  <a:schemeClr val="tx1"/>
                </a:solidFill>
                <a:latin typeface="+mn-lt"/>
                <a:ea typeface="+mn-ea"/>
                <a:cs typeface="+mn-cs"/>
              </a:rPr>
              <a:t>CR 082-04-2024</a:t>
            </a:r>
          </a:p>
          <a:p>
            <a:r>
              <a:rPr lang="fr-CA" sz="1200" b="1" i="0" u="none" strike="noStrike" kern="1200" baseline="0" dirty="0">
                <a:solidFill>
                  <a:schemeClr val="tx1"/>
                </a:solidFill>
                <a:latin typeface="+mn-lt"/>
                <a:ea typeface="+mn-ea"/>
                <a:cs typeface="+mn-cs"/>
              </a:rPr>
              <a:t>DÉCLARATION D’INTENTION EN VUE D’ENTREPRENDRE UN PROCESSUS DE RÉVISION DU SCHÉMA D’AMÉNAGEMENT ET DE DÉVELOPPEMENT AU COURS DES PROCHAINS MOIS</a:t>
            </a:r>
            <a:endParaRPr lang="fr-CA" dirty="0"/>
          </a:p>
        </p:txBody>
      </p:sp>
      <p:sp>
        <p:nvSpPr>
          <p:cNvPr id="4" name="Espace réservé du numéro de diapositive 3"/>
          <p:cNvSpPr>
            <a:spLocks noGrp="1"/>
          </p:cNvSpPr>
          <p:nvPr>
            <p:ph type="sldNum" sz="quarter" idx="5"/>
          </p:nvPr>
        </p:nvSpPr>
        <p:spPr/>
        <p:txBody>
          <a:bodyPr/>
          <a:lstStyle/>
          <a:p>
            <a:fld id="{49C13815-3524-4D6E-9936-9089E0FDCEB9}" type="slidenum">
              <a:rPr lang="fr-CA" smtClean="0"/>
              <a:t>2</a:t>
            </a:fld>
            <a:endParaRPr lang="fr-CA"/>
          </a:p>
        </p:txBody>
      </p:sp>
    </p:spTree>
    <p:extLst>
      <p:ext uri="{BB962C8B-B14F-4D97-AF65-F5344CB8AC3E}">
        <p14:creationId xmlns:p14="http://schemas.microsoft.com/office/powerpoint/2010/main" val="18472370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49C13815-3524-4D6E-9936-9089E0FDCEB9}" type="slidenum">
              <a:rPr lang="fr-CA" smtClean="0"/>
              <a:t>3</a:t>
            </a:fld>
            <a:endParaRPr lang="fr-CA"/>
          </a:p>
        </p:txBody>
      </p:sp>
    </p:spTree>
    <p:extLst>
      <p:ext uri="{BB962C8B-B14F-4D97-AF65-F5344CB8AC3E}">
        <p14:creationId xmlns:p14="http://schemas.microsoft.com/office/powerpoint/2010/main" val="2561478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49C13815-3524-4D6E-9936-9089E0FDCEB9}" type="slidenum">
              <a:rPr lang="fr-CA" smtClean="0"/>
              <a:t>4</a:t>
            </a:fld>
            <a:endParaRPr lang="fr-CA"/>
          </a:p>
        </p:txBody>
      </p:sp>
    </p:spTree>
    <p:extLst>
      <p:ext uri="{BB962C8B-B14F-4D97-AF65-F5344CB8AC3E}">
        <p14:creationId xmlns:p14="http://schemas.microsoft.com/office/powerpoint/2010/main" val="19053211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9FA2DEF-8316-382F-4C9D-DAD46E044382}"/>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fr-CA"/>
          </a:p>
        </p:txBody>
      </p:sp>
      <p:sp>
        <p:nvSpPr>
          <p:cNvPr id="3" name="Sous-titre 2">
            <a:extLst>
              <a:ext uri="{FF2B5EF4-FFF2-40B4-BE49-F238E27FC236}">
                <a16:creationId xmlns:a16="http://schemas.microsoft.com/office/drawing/2014/main" id="{215E2454-49DA-7AA1-4F8B-0A8EC360B82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CA"/>
          </a:p>
        </p:txBody>
      </p:sp>
      <p:sp>
        <p:nvSpPr>
          <p:cNvPr id="4" name="Espace réservé de la date 3">
            <a:extLst>
              <a:ext uri="{FF2B5EF4-FFF2-40B4-BE49-F238E27FC236}">
                <a16:creationId xmlns:a16="http://schemas.microsoft.com/office/drawing/2014/main" id="{5B0C9357-4C6F-5135-213C-613E2BBF3FA7}"/>
              </a:ext>
            </a:extLst>
          </p:cNvPr>
          <p:cNvSpPr>
            <a:spLocks noGrp="1"/>
          </p:cNvSpPr>
          <p:nvPr>
            <p:ph type="dt" sz="half" idx="10"/>
          </p:nvPr>
        </p:nvSpPr>
        <p:spPr/>
        <p:txBody>
          <a:bodyPr/>
          <a:lstStyle/>
          <a:p>
            <a:fld id="{3C95AB55-A0FF-4761-8C03-6D947C462BA4}" type="datetimeFigureOut">
              <a:rPr lang="fr-CA" smtClean="0"/>
              <a:t>2025-09-17</a:t>
            </a:fld>
            <a:endParaRPr lang="fr-CA"/>
          </a:p>
        </p:txBody>
      </p:sp>
      <p:sp>
        <p:nvSpPr>
          <p:cNvPr id="5" name="Espace réservé du pied de page 4">
            <a:extLst>
              <a:ext uri="{FF2B5EF4-FFF2-40B4-BE49-F238E27FC236}">
                <a16:creationId xmlns:a16="http://schemas.microsoft.com/office/drawing/2014/main" id="{9651940B-BFA2-651A-0877-1A9F27D24761}"/>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44E67CE1-B7A7-7C3F-8C4D-7F2B110B1516}"/>
              </a:ext>
            </a:extLst>
          </p:cNvPr>
          <p:cNvSpPr>
            <a:spLocks noGrp="1"/>
          </p:cNvSpPr>
          <p:nvPr>
            <p:ph type="sldNum" sz="quarter" idx="12"/>
          </p:nvPr>
        </p:nvSpPr>
        <p:spPr/>
        <p:txBody>
          <a:bodyPr/>
          <a:lstStyle/>
          <a:p>
            <a:fld id="{4D9FED59-C849-4596-A2F4-A435E2A3557F}" type="slidenum">
              <a:rPr lang="fr-CA" smtClean="0"/>
              <a:t>‹N°›</a:t>
            </a:fld>
            <a:endParaRPr lang="fr-CA"/>
          </a:p>
        </p:txBody>
      </p:sp>
    </p:spTree>
    <p:extLst>
      <p:ext uri="{BB962C8B-B14F-4D97-AF65-F5344CB8AC3E}">
        <p14:creationId xmlns:p14="http://schemas.microsoft.com/office/powerpoint/2010/main" val="4358310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C5E5B8C-0A47-113B-4FD8-26E64E4838C5}"/>
              </a:ext>
            </a:extLst>
          </p:cNvPr>
          <p:cNvSpPr>
            <a:spLocks noGrp="1"/>
          </p:cNvSpPr>
          <p:nvPr>
            <p:ph type="title"/>
          </p:nvPr>
        </p:nvSpPr>
        <p:spPr/>
        <p:txBody>
          <a:bodyPr/>
          <a:lstStyle/>
          <a:p>
            <a:r>
              <a:rPr lang="fr-FR"/>
              <a:t>Modifiez le style du titre</a:t>
            </a:r>
            <a:endParaRPr lang="fr-CA"/>
          </a:p>
        </p:txBody>
      </p:sp>
      <p:sp>
        <p:nvSpPr>
          <p:cNvPr id="3" name="Espace réservé du texte vertical 2">
            <a:extLst>
              <a:ext uri="{FF2B5EF4-FFF2-40B4-BE49-F238E27FC236}">
                <a16:creationId xmlns:a16="http://schemas.microsoft.com/office/drawing/2014/main" id="{C6523DD7-177B-BA18-9F1F-8752F677CDB7}"/>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DF444522-A002-8DF2-F00C-E21234E01C16}"/>
              </a:ext>
            </a:extLst>
          </p:cNvPr>
          <p:cNvSpPr>
            <a:spLocks noGrp="1"/>
          </p:cNvSpPr>
          <p:nvPr>
            <p:ph type="dt" sz="half" idx="10"/>
          </p:nvPr>
        </p:nvSpPr>
        <p:spPr/>
        <p:txBody>
          <a:bodyPr/>
          <a:lstStyle/>
          <a:p>
            <a:fld id="{3C95AB55-A0FF-4761-8C03-6D947C462BA4}" type="datetimeFigureOut">
              <a:rPr lang="fr-CA" smtClean="0"/>
              <a:t>2025-09-17</a:t>
            </a:fld>
            <a:endParaRPr lang="fr-CA"/>
          </a:p>
        </p:txBody>
      </p:sp>
      <p:sp>
        <p:nvSpPr>
          <p:cNvPr id="5" name="Espace réservé du pied de page 4">
            <a:extLst>
              <a:ext uri="{FF2B5EF4-FFF2-40B4-BE49-F238E27FC236}">
                <a16:creationId xmlns:a16="http://schemas.microsoft.com/office/drawing/2014/main" id="{0B833A61-EE83-12F0-7348-ED7A79ED6489}"/>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91E88DE1-1B20-B468-C9DC-93164D55D2D5}"/>
              </a:ext>
            </a:extLst>
          </p:cNvPr>
          <p:cNvSpPr>
            <a:spLocks noGrp="1"/>
          </p:cNvSpPr>
          <p:nvPr>
            <p:ph type="sldNum" sz="quarter" idx="12"/>
          </p:nvPr>
        </p:nvSpPr>
        <p:spPr/>
        <p:txBody>
          <a:bodyPr/>
          <a:lstStyle/>
          <a:p>
            <a:fld id="{4D9FED59-C849-4596-A2F4-A435E2A3557F}" type="slidenum">
              <a:rPr lang="fr-CA" smtClean="0"/>
              <a:t>‹N°›</a:t>
            </a:fld>
            <a:endParaRPr lang="fr-CA"/>
          </a:p>
        </p:txBody>
      </p:sp>
    </p:spTree>
    <p:extLst>
      <p:ext uri="{BB962C8B-B14F-4D97-AF65-F5344CB8AC3E}">
        <p14:creationId xmlns:p14="http://schemas.microsoft.com/office/powerpoint/2010/main" val="18616521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E231A39A-1A46-01E2-314A-BB39B0AA2F11}"/>
              </a:ext>
            </a:extLst>
          </p:cNvPr>
          <p:cNvSpPr>
            <a:spLocks noGrp="1"/>
          </p:cNvSpPr>
          <p:nvPr>
            <p:ph type="title" orient="vert"/>
          </p:nvPr>
        </p:nvSpPr>
        <p:spPr>
          <a:xfrm>
            <a:off x="8724900" y="365125"/>
            <a:ext cx="2628900" cy="5811838"/>
          </a:xfrm>
        </p:spPr>
        <p:txBody>
          <a:bodyPr vert="eaVert"/>
          <a:lstStyle/>
          <a:p>
            <a:r>
              <a:rPr lang="fr-FR"/>
              <a:t>Modifiez le style du titre</a:t>
            </a:r>
            <a:endParaRPr lang="fr-CA"/>
          </a:p>
        </p:txBody>
      </p:sp>
      <p:sp>
        <p:nvSpPr>
          <p:cNvPr id="3" name="Espace réservé du texte vertical 2">
            <a:extLst>
              <a:ext uri="{FF2B5EF4-FFF2-40B4-BE49-F238E27FC236}">
                <a16:creationId xmlns:a16="http://schemas.microsoft.com/office/drawing/2014/main" id="{8A588C81-843A-16D5-8E84-B6E566F4D704}"/>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44D58BA9-E13F-44DF-EBAB-53D13AD779EB}"/>
              </a:ext>
            </a:extLst>
          </p:cNvPr>
          <p:cNvSpPr>
            <a:spLocks noGrp="1"/>
          </p:cNvSpPr>
          <p:nvPr>
            <p:ph type="dt" sz="half" idx="10"/>
          </p:nvPr>
        </p:nvSpPr>
        <p:spPr/>
        <p:txBody>
          <a:bodyPr/>
          <a:lstStyle/>
          <a:p>
            <a:fld id="{3C95AB55-A0FF-4761-8C03-6D947C462BA4}" type="datetimeFigureOut">
              <a:rPr lang="fr-CA" smtClean="0"/>
              <a:t>2025-09-17</a:t>
            </a:fld>
            <a:endParaRPr lang="fr-CA"/>
          </a:p>
        </p:txBody>
      </p:sp>
      <p:sp>
        <p:nvSpPr>
          <p:cNvPr id="5" name="Espace réservé du pied de page 4">
            <a:extLst>
              <a:ext uri="{FF2B5EF4-FFF2-40B4-BE49-F238E27FC236}">
                <a16:creationId xmlns:a16="http://schemas.microsoft.com/office/drawing/2014/main" id="{C8D436D4-073C-B8E7-18B1-EE6D0E61A80E}"/>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41734193-AAFA-526C-52E9-4A79B71713B7}"/>
              </a:ext>
            </a:extLst>
          </p:cNvPr>
          <p:cNvSpPr>
            <a:spLocks noGrp="1"/>
          </p:cNvSpPr>
          <p:nvPr>
            <p:ph type="sldNum" sz="quarter" idx="12"/>
          </p:nvPr>
        </p:nvSpPr>
        <p:spPr/>
        <p:txBody>
          <a:bodyPr/>
          <a:lstStyle/>
          <a:p>
            <a:fld id="{4D9FED59-C849-4596-A2F4-A435E2A3557F}" type="slidenum">
              <a:rPr lang="fr-CA" smtClean="0"/>
              <a:t>‹N°›</a:t>
            </a:fld>
            <a:endParaRPr lang="fr-CA"/>
          </a:p>
        </p:txBody>
      </p:sp>
    </p:spTree>
    <p:extLst>
      <p:ext uri="{BB962C8B-B14F-4D97-AF65-F5344CB8AC3E}">
        <p14:creationId xmlns:p14="http://schemas.microsoft.com/office/powerpoint/2010/main" val="2867875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FE3D638-CD7C-751B-9A63-94BF0F6D3BAF}"/>
              </a:ext>
            </a:extLst>
          </p:cNvPr>
          <p:cNvSpPr>
            <a:spLocks noGrp="1"/>
          </p:cNvSpPr>
          <p:nvPr>
            <p:ph type="title"/>
          </p:nvPr>
        </p:nvSpPr>
        <p:spPr/>
        <p:txBody>
          <a:bodyPr/>
          <a:lstStyle/>
          <a:p>
            <a:r>
              <a:rPr lang="fr-FR"/>
              <a:t>Modifiez le style du titre</a:t>
            </a:r>
            <a:endParaRPr lang="fr-CA"/>
          </a:p>
        </p:txBody>
      </p:sp>
      <p:sp>
        <p:nvSpPr>
          <p:cNvPr id="3" name="Espace réservé du contenu 2">
            <a:extLst>
              <a:ext uri="{FF2B5EF4-FFF2-40B4-BE49-F238E27FC236}">
                <a16:creationId xmlns:a16="http://schemas.microsoft.com/office/drawing/2014/main" id="{5CE2A2DE-9561-DD7A-4888-DA12BAA95B37}"/>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57F36D11-FAF1-4199-8294-44BEB033FF33}"/>
              </a:ext>
            </a:extLst>
          </p:cNvPr>
          <p:cNvSpPr>
            <a:spLocks noGrp="1"/>
          </p:cNvSpPr>
          <p:nvPr>
            <p:ph type="dt" sz="half" idx="10"/>
          </p:nvPr>
        </p:nvSpPr>
        <p:spPr/>
        <p:txBody>
          <a:bodyPr/>
          <a:lstStyle/>
          <a:p>
            <a:fld id="{3C95AB55-A0FF-4761-8C03-6D947C462BA4}" type="datetimeFigureOut">
              <a:rPr lang="fr-CA" smtClean="0"/>
              <a:t>2025-09-17</a:t>
            </a:fld>
            <a:endParaRPr lang="fr-CA"/>
          </a:p>
        </p:txBody>
      </p:sp>
      <p:sp>
        <p:nvSpPr>
          <p:cNvPr id="5" name="Espace réservé du pied de page 4">
            <a:extLst>
              <a:ext uri="{FF2B5EF4-FFF2-40B4-BE49-F238E27FC236}">
                <a16:creationId xmlns:a16="http://schemas.microsoft.com/office/drawing/2014/main" id="{D8D062A0-0B2E-0E60-ADAB-FC61CC2C2985}"/>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375DC6F6-9D7C-62DB-434C-5D1B0D303C1B}"/>
              </a:ext>
            </a:extLst>
          </p:cNvPr>
          <p:cNvSpPr>
            <a:spLocks noGrp="1"/>
          </p:cNvSpPr>
          <p:nvPr>
            <p:ph type="sldNum" sz="quarter" idx="12"/>
          </p:nvPr>
        </p:nvSpPr>
        <p:spPr/>
        <p:txBody>
          <a:bodyPr/>
          <a:lstStyle/>
          <a:p>
            <a:fld id="{4D9FED59-C849-4596-A2F4-A435E2A3557F}" type="slidenum">
              <a:rPr lang="fr-CA" smtClean="0"/>
              <a:t>‹N°›</a:t>
            </a:fld>
            <a:endParaRPr lang="fr-CA"/>
          </a:p>
        </p:txBody>
      </p:sp>
    </p:spTree>
    <p:extLst>
      <p:ext uri="{BB962C8B-B14F-4D97-AF65-F5344CB8AC3E}">
        <p14:creationId xmlns:p14="http://schemas.microsoft.com/office/powerpoint/2010/main" val="23573288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4FCB2EB-4FAB-6BA9-F9F7-5EBC8769FCFD}"/>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fr-CA"/>
          </a:p>
        </p:txBody>
      </p:sp>
      <p:sp>
        <p:nvSpPr>
          <p:cNvPr id="3" name="Espace réservé du texte 2">
            <a:extLst>
              <a:ext uri="{FF2B5EF4-FFF2-40B4-BE49-F238E27FC236}">
                <a16:creationId xmlns:a16="http://schemas.microsoft.com/office/drawing/2014/main" id="{90B7922A-4A1A-63C9-9EEF-A357C99ADD2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825C5A0A-5244-E924-CDC8-BF9625A4B425}"/>
              </a:ext>
            </a:extLst>
          </p:cNvPr>
          <p:cNvSpPr>
            <a:spLocks noGrp="1"/>
          </p:cNvSpPr>
          <p:nvPr>
            <p:ph type="dt" sz="half" idx="10"/>
          </p:nvPr>
        </p:nvSpPr>
        <p:spPr/>
        <p:txBody>
          <a:bodyPr/>
          <a:lstStyle/>
          <a:p>
            <a:fld id="{3C95AB55-A0FF-4761-8C03-6D947C462BA4}" type="datetimeFigureOut">
              <a:rPr lang="fr-CA" smtClean="0"/>
              <a:t>2025-09-17</a:t>
            </a:fld>
            <a:endParaRPr lang="fr-CA"/>
          </a:p>
        </p:txBody>
      </p:sp>
      <p:sp>
        <p:nvSpPr>
          <p:cNvPr id="5" name="Espace réservé du pied de page 4">
            <a:extLst>
              <a:ext uri="{FF2B5EF4-FFF2-40B4-BE49-F238E27FC236}">
                <a16:creationId xmlns:a16="http://schemas.microsoft.com/office/drawing/2014/main" id="{C96D1101-ED91-32FC-09B2-2D3FC05E668E}"/>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181D451D-C053-C565-4499-DF21B090803A}"/>
              </a:ext>
            </a:extLst>
          </p:cNvPr>
          <p:cNvSpPr>
            <a:spLocks noGrp="1"/>
          </p:cNvSpPr>
          <p:nvPr>
            <p:ph type="sldNum" sz="quarter" idx="12"/>
          </p:nvPr>
        </p:nvSpPr>
        <p:spPr/>
        <p:txBody>
          <a:bodyPr/>
          <a:lstStyle/>
          <a:p>
            <a:fld id="{4D9FED59-C849-4596-A2F4-A435E2A3557F}" type="slidenum">
              <a:rPr lang="fr-CA" smtClean="0"/>
              <a:t>‹N°›</a:t>
            </a:fld>
            <a:endParaRPr lang="fr-CA"/>
          </a:p>
        </p:txBody>
      </p:sp>
    </p:spTree>
    <p:extLst>
      <p:ext uri="{BB962C8B-B14F-4D97-AF65-F5344CB8AC3E}">
        <p14:creationId xmlns:p14="http://schemas.microsoft.com/office/powerpoint/2010/main" val="9569707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59DB899-44DA-9E1A-01BA-B4D50734585C}"/>
              </a:ext>
            </a:extLst>
          </p:cNvPr>
          <p:cNvSpPr>
            <a:spLocks noGrp="1"/>
          </p:cNvSpPr>
          <p:nvPr>
            <p:ph type="title"/>
          </p:nvPr>
        </p:nvSpPr>
        <p:spPr/>
        <p:txBody>
          <a:bodyPr/>
          <a:lstStyle/>
          <a:p>
            <a:r>
              <a:rPr lang="fr-FR"/>
              <a:t>Modifiez le style du titre</a:t>
            </a:r>
            <a:endParaRPr lang="fr-CA"/>
          </a:p>
        </p:txBody>
      </p:sp>
      <p:sp>
        <p:nvSpPr>
          <p:cNvPr id="3" name="Espace réservé du contenu 2">
            <a:extLst>
              <a:ext uri="{FF2B5EF4-FFF2-40B4-BE49-F238E27FC236}">
                <a16:creationId xmlns:a16="http://schemas.microsoft.com/office/drawing/2014/main" id="{D4D1D567-FB5A-56C8-F068-C4147325BC1D}"/>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contenu 3">
            <a:extLst>
              <a:ext uri="{FF2B5EF4-FFF2-40B4-BE49-F238E27FC236}">
                <a16:creationId xmlns:a16="http://schemas.microsoft.com/office/drawing/2014/main" id="{40ECC0E0-B220-0B9C-101E-1F309B6D17B1}"/>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e la date 4">
            <a:extLst>
              <a:ext uri="{FF2B5EF4-FFF2-40B4-BE49-F238E27FC236}">
                <a16:creationId xmlns:a16="http://schemas.microsoft.com/office/drawing/2014/main" id="{4B130C81-A0C0-A808-A0D9-3F04C11D4AA9}"/>
              </a:ext>
            </a:extLst>
          </p:cNvPr>
          <p:cNvSpPr>
            <a:spLocks noGrp="1"/>
          </p:cNvSpPr>
          <p:nvPr>
            <p:ph type="dt" sz="half" idx="10"/>
          </p:nvPr>
        </p:nvSpPr>
        <p:spPr/>
        <p:txBody>
          <a:bodyPr/>
          <a:lstStyle/>
          <a:p>
            <a:fld id="{3C95AB55-A0FF-4761-8C03-6D947C462BA4}" type="datetimeFigureOut">
              <a:rPr lang="fr-CA" smtClean="0"/>
              <a:t>2025-09-17</a:t>
            </a:fld>
            <a:endParaRPr lang="fr-CA"/>
          </a:p>
        </p:txBody>
      </p:sp>
      <p:sp>
        <p:nvSpPr>
          <p:cNvPr id="6" name="Espace réservé du pied de page 5">
            <a:extLst>
              <a:ext uri="{FF2B5EF4-FFF2-40B4-BE49-F238E27FC236}">
                <a16:creationId xmlns:a16="http://schemas.microsoft.com/office/drawing/2014/main" id="{F148A529-40D1-FB5E-D07A-E8C1BA273157}"/>
              </a:ext>
            </a:extLst>
          </p:cNvPr>
          <p:cNvSpPr>
            <a:spLocks noGrp="1"/>
          </p:cNvSpPr>
          <p:nvPr>
            <p:ph type="ftr" sz="quarter" idx="11"/>
          </p:nvPr>
        </p:nvSpPr>
        <p:spPr/>
        <p:txBody>
          <a:bodyPr/>
          <a:lstStyle/>
          <a:p>
            <a:endParaRPr lang="fr-CA"/>
          </a:p>
        </p:txBody>
      </p:sp>
      <p:sp>
        <p:nvSpPr>
          <p:cNvPr id="7" name="Espace réservé du numéro de diapositive 6">
            <a:extLst>
              <a:ext uri="{FF2B5EF4-FFF2-40B4-BE49-F238E27FC236}">
                <a16:creationId xmlns:a16="http://schemas.microsoft.com/office/drawing/2014/main" id="{9AAC3D50-A823-6BC2-A4CD-835A4D5B68BD}"/>
              </a:ext>
            </a:extLst>
          </p:cNvPr>
          <p:cNvSpPr>
            <a:spLocks noGrp="1"/>
          </p:cNvSpPr>
          <p:nvPr>
            <p:ph type="sldNum" sz="quarter" idx="12"/>
          </p:nvPr>
        </p:nvSpPr>
        <p:spPr/>
        <p:txBody>
          <a:bodyPr/>
          <a:lstStyle/>
          <a:p>
            <a:fld id="{4D9FED59-C849-4596-A2F4-A435E2A3557F}" type="slidenum">
              <a:rPr lang="fr-CA" smtClean="0"/>
              <a:t>‹N°›</a:t>
            </a:fld>
            <a:endParaRPr lang="fr-CA"/>
          </a:p>
        </p:txBody>
      </p:sp>
    </p:spTree>
    <p:extLst>
      <p:ext uri="{BB962C8B-B14F-4D97-AF65-F5344CB8AC3E}">
        <p14:creationId xmlns:p14="http://schemas.microsoft.com/office/powerpoint/2010/main" val="25519275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6E645C2-AAD1-864E-C0E5-81993EB305B9}"/>
              </a:ext>
            </a:extLst>
          </p:cNvPr>
          <p:cNvSpPr>
            <a:spLocks noGrp="1"/>
          </p:cNvSpPr>
          <p:nvPr>
            <p:ph type="title"/>
          </p:nvPr>
        </p:nvSpPr>
        <p:spPr>
          <a:xfrm>
            <a:off x="839788" y="365125"/>
            <a:ext cx="10515600" cy="1325563"/>
          </a:xfrm>
        </p:spPr>
        <p:txBody>
          <a:bodyPr/>
          <a:lstStyle/>
          <a:p>
            <a:r>
              <a:rPr lang="fr-FR"/>
              <a:t>Modifiez le style du titre</a:t>
            </a:r>
            <a:endParaRPr lang="fr-CA"/>
          </a:p>
        </p:txBody>
      </p:sp>
      <p:sp>
        <p:nvSpPr>
          <p:cNvPr id="3" name="Espace réservé du texte 2">
            <a:extLst>
              <a:ext uri="{FF2B5EF4-FFF2-40B4-BE49-F238E27FC236}">
                <a16:creationId xmlns:a16="http://schemas.microsoft.com/office/drawing/2014/main" id="{8C433827-E910-AA6A-04CF-F97529E1EAA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BE14C355-C0B9-7123-8ADF-7763B975141F}"/>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u texte 4">
            <a:extLst>
              <a:ext uri="{FF2B5EF4-FFF2-40B4-BE49-F238E27FC236}">
                <a16:creationId xmlns:a16="http://schemas.microsoft.com/office/drawing/2014/main" id="{ABEFC8DE-F351-BC67-140A-EFB42FD257E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1792D689-2C00-E138-EEF6-77FA5621BE0A}"/>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7" name="Espace réservé de la date 6">
            <a:extLst>
              <a:ext uri="{FF2B5EF4-FFF2-40B4-BE49-F238E27FC236}">
                <a16:creationId xmlns:a16="http://schemas.microsoft.com/office/drawing/2014/main" id="{395943F4-D344-8FC0-4A77-F5BD5F8A8E42}"/>
              </a:ext>
            </a:extLst>
          </p:cNvPr>
          <p:cNvSpPr>
            <a:spLocks noGrp="1"/>
          </p:cNvSpPr>
          <p:nvPr>
            <p:ph type="dt" sz="half" idx="10"/>
          </p:nvPr>
        </p:nvSpPr>
        <p:spPr/>
        <p:txBody>
          <a:bodyPr/>
          <a:lstStyle/>
          <a:p>
            <a:fld id="{3C95AB55-A0FF-4761-8C03-6D947C462BA4}" type="datetimeFigureOut">
              <a:rPr lang="fr-CA" smtClean="0"/>
              <a:t>2025-09-17</a:t>
            </a:fld>
            <a:endParaRPr lang="fr-CA"/>
          </a:p>
        </p:txBody>
      </p:sp>
      <p:sp>
        <p:nvSpPr>
          <p:cNvPr id="8" name="Espace réservé du pied de page 7">
            <a:extLst>
              <a:ext uri="{FF2B5EF4-FFF2-40B4-BE49-F238E27FC236}">
                <a16:creationId xmlns:a16="http://schemas.microsoft.com/office/drawing/2014/main" id="{44FEE40C-2E8F-4D93-32E2-61ABCFE2D663}"/>
              </a:ext>
            </a:extLst>
          </p:cNvPr>
          <p:cNvSpPr>
            <a:spLocks noGrp="1"/>
          </p:cNvSpPr>
          <p:nvPr>
            <p:ph type="ftr" sz="quarter" idx="11"/>
          </p:nvPr>
        </p:nvSpPr>
        <p:spPr/>
        <p:txBody>
          <a:bodyPr/>
          <a:lstStyle/>
          <a:p>
            <a:endParaRPr lang="fr-CA"/>
          </a:p>
        </p:txBody>
      </p:sp>
      <p:sp>
        <p:nvSpPr>
          <p:cNvPr id="9" name="Espace réservé du numéro de diapositive 8">
            <a:extLst>
              <a:ext uri="{FF2B5EF4-FFF2-40B4-BE49-F238E27FC236}">
                <a16:creationId xmlns:a16="http://schemas.microsoft.com/office/drawing/2014/main" id="{F71D3E95-5D5E-AFB2-EED3-6372AD217187}"/>
              </a:ext>
            </a:extLst>
          </p:cNvPr>
          <p:cNvSpPr>
            <a:spLocks noGrp="1"/>
          </p:cNvSpPr>
          <p:nvPr>
            <p:ph type="sldNum" sz="quarter" idx="12"/>
          </p:nvPr>
        </p:nvSpPr>
        <p:spPr/>
        <p:txBody>
          <a:bodyPr/>
          <a:lstStyle/>
          <a:p>
            <a:fld id="{4D9FED59-C849-4596-A2F4-A435E2A3557F}" type="slidenum">
              <a:rPr lang="fr-CA" smtClean="0"/>
              <a:t>‹N°›</a:t>
            </a:fld>
            <a:endParaRPr lang="fr-CA"/>
          </a:p>
        </p:txBody>
      </p:sp>
    </p:spTree>
    <p:extLst>
      <p:ext uri="{BB962C8B-B14F-4D97-AF65-F5344CB8AC3E}">
        <p14:creationId xmlns:p14="http://schemas.microsoft.com/office/powerpoint/2010/main" val="15600709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AD737E4-C21C-01E8-FC8E-5D6FF023F37A}"/>
              </a:ext>
            </a:extLst>
          </p:cNvPr>
          <p:cNvSpPr>
            <a:spLocks noGrp="1"/>
          </p:cNvSpPr>
          <p:nvPr>
            <p:ph type="title"/>
          </p:nvPr>
        </p:nvSpPr>
        <p:spPr/>
        <p:txBody>
          <a:bodyPr/>
          <a:lstStyle/>
          <a:p>
            <a:r>
              <a:rPr lang="fr-FR"/>
              <a:t>Modifiez le style du titre</a:t>
            </a:r>
            <a:endParaRPr lang="fr-CA"/>
          </a:p>
        </p:txBody>
      </p:sp>
      <p:sp>
        <p:nvSpPr>
          <p:cNvPr id="3" name="Espace réservé de la date 2">
            <a:extLst>
              <a:ext uri="{FF2B5EF4-FFF2-40B4-BE49-F238E27FC236}">
                <a16:creationId xmlns:a16="http://schemas.microsoft.com/office/drawing/2014/main" id="{ECDD719D-719C-883F-F94D-09EA8672224A}"/>
              </a:ext>
            </a:extLst>
          </p:cNvPr>
          <p:cNvSpPr>
            <a:spLocks noGrp="1"/>
          </p:cNvSpPr>
          <p:nvPr>
            <p:ph type="dt" sz="half" idx="10"/>
          </p:nvPr>
        </p:nvSpPr>
        <p:spPr/>
        <p:txBody>
          <a:bodyPr/>
          <a:lstStyle/>
          <a:p>
            <a:fld id="{3C95AB55-A0FF-4761-8C03-6D947C462BA4}" type="datetimeFigureOut">
              <a:rPr lang="fr-CA" smtClean="0"/>
              <a:t>2025-09-17</a:t>
            </a:fld>
            <a:endParaRPr lang="fr-CA"/>
          </a:p>
        </p:txBody>
      </p:sp>
      <p:sp>
        <p:nvSpPr>
          <p:cNvPr id="4" name="Espace réservé du pied de page 3">
            <a:extLst>
              <a:ext uri="{FF2B5EF4-FFF2-40B4-BE49-F238E27FC236}">
                <a16:creationId xmlns:a16="http://schemas.microsoft.com/office/drawing/2014/main" id="{8B3FD165-4EB7-8424-8197-63B5E5696469}"/>
              </a:ext>
            </a:extLst>
          </p:cNvPr>
          <p:cNvSpPr>
            <a:spLocks noGrp="1"/>
          </p:cNvSpPr>
          <p:nvPr>
            <p:ph type="ftr" sz="quarter" idx="11"/>
          </p:nvPr>
        </p:nvSpPr>
        <p:spPr/>
        <p:txBody>
          <a:bodyPr/>
          <a:lstStyle/>
          <a:p>
            <a:endParaRPr lang="fr-CA"/>
          </a:p>
        </p:txBody>
      </p:sp>
      <p:sp>
        <p:nvSpPr>
          <p:cNvPr id="5" name="Espace réservé du numéro de diapositive 4">
            <a:extLst>
              <a:ext uri="{FF2B5EF4-FFF2-40B4-BE49-F238E27FC236}">
                <a16:creationId xmlns:a16="http://schemas.microsoft.com/office/drawing/2014/main" id="{91752405-D4D6-AEB1-5657-72FCABA4E7F6}"/>
              </a:ext>
            </a:extLst>
          </p:cNvPr>
          <p:cNvSpPr>
            <a:spLocks noGrp="1"/>
          </p:cNvSpPr>
          <p:nvPr>
            <p:ph type="sldNum" sz="quarter" idx="12"/>
          </p:nvPr>
        </p:nvSpPr>
        <p:spPr/>
        <p:txBody>
          <a:bodyPr/>
          <a:lstStyle/>
          <a:p>
            <a:fld id="{4D9FED59-C849-4596-A2F4-A435E2A3557F}" type="slidenum">
              <a:rPr lang="fr-CA" smtClean="0"/>
              <a:t>‹N°›</a:t>
            </a:fld>
            <a:endParaRPr lang="fr-CA"/>
          </a:p>
        </p:txBody>
      </p:sp>
    </p:spTree>
    <p:extLst>
      <p:ext uri="{BB962C8B-B14F-4D97-AF65-F5344CB8AC3E}">
        <p14:creationId xmlns:p14="http://schemas.microsoft.com/office/powerpoint/2010/main" val="34808461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185D5757-3713-0F79-B1AB-8A63049C2BD2}"/>
              </a:ext>
            </a:extLst>
          </p:cNvPr>
          <p:cNvSpPr>
            <a:spLocks noGrp="1"/>
          </p:cNvSpPr>
          <p:nvPr>
            <p:ph type="dt" sz="half" idx="10"/>
          </p:nvPr>
        </p:nvSpPr>
        <p:spPr/>
        <p:txBody>
          <a:bodyPr/>
          <a:lstStyle/>
          <a:p>
            <a:fld id="{3C95AB55-A0FF-4761-8C03-6D947C462BA4}" type="datetimeFigureOut">
              <a:rPr lang="fr-CA" smtClean="0"/>
              <a:t>2025-09-17</a:t>
            </a:fld>
            <a:endParaRPr lang="fr-CA"/>
          </a:p>
        </p:txBody>
      </p:sp>
      <p:sp>
        <p:nvSpPr>
          <p:cNvPr id="3" name="Espace réservé du pied de page 2">
            <a:extLst>
              <a:ext uri="{FF2B5EF4-FFF2-40B4-BE49-F238E27FC236}">
                <a16:creationId xmlns:a16="http://schemas.microsoft.com/office/drawing/2014/main" id="{FC390625-63DF-0B23-3DEF-84AB7DDFEE4E}"/>
              </a:ext>
            </a:extLst>
          </p:cNvPr>
          <p:cNvSpPr>
            <a:spLocks noGrp="1"/>
          </p:cNvSpPr>
          <p:nvPr>
            <p:ph type="ftr" sz="quarter" idx="11"/>
          </p:nvPr>
        </p:nvSpPr>
        <p:spPr/>
        <p:txBody>
          <a:bodyPr/>
          <a:lstStyle/>
          <a:p>
            <a:endParaRPr lang="fr-CA"/>
          </a:p>
        </p:txBody>
      </p:sp>
      <p:sp>
        <p:nvSpPr>
          <p:cNvPr id="4" name="Espace réservé du numéro de diapositive 3">
            <a:extLst>
              <a:ext uri="{FF2B5EF4-FFF2-40B4-BE49-F238E27FC236}">
                <a16:creationId xmlns:a16="http://schemas.microsoft.com/office/drawing/2014/main" id="{108A7092-E073-ED51-219C-B97F3C4988B3}"/>
              </a:ext>
            </a:extLst>
          </p:cNvPr>
          <p:cNvSpPr>
            <a:spLocks noGrp="1"/>
          </p:cNvSpPr>
          <p:nvPr>
            <p:ph type="sldNum" sz="quarter" idx="12"/>
          </p:nvPr>
        </p:nvSpPr>
        <p:spPr/>
        <p:txBody>
          <a:bodyPr/>
          <a:lstStyle/>
          <a:p>
            <a:fld id="{4D9FED59-C849-4596-A2F4-A435E2A3557F}" type="slidenum">
              <a:rPr lang="fr-CA" smtClean="0"/>
              <a:t>‹N°›</a:t>
            </a:fld>
            <a:endParaRPr lang="fr-CA"/>
          </a:p>
        </p:txBody>
      </p:sp>
    </p:spTree>
    <p:extLst>
      <p:ext uri="{BB962C8B-B14F-4D97-AF65-F5344CB8AC3E}">
        <p14:creationId xmlns:p14="http://schemas.microsoft.com/office/powerpoint/2010/main" val="40840142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9DA1838-A9E5-E69A-9718-DD3830DED965}"/>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CA"/>
          </a:p>
        </p:txBody>
      </p:sp>
      <p:sp>
        <p:nvSpPr>
          <p:cNvPr id="3" name="Espace réservé du contenu 2">
            <a:extLst>
              <a:ext uri="{FF2B5EF4-FFF2-40B4-BE49-F238E27FC236}">
                <a16:creationId xmlns:a16="http://schemas.microsoft.com/office/drawing/2014/main" id="{414A5D8F-FECC-A0AF-FFF8-2B18D822DE6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texte 3">
            <a:extLst>
              <a:ext uri="{FF2B5EF4-FFF2-40B4-BE49-F238E27FC236}">
                <a16:creationId xmlns:a16="http://schemas.microsoft.com/office/drawing/2014/main" id="{14283115-8B3D-C8DB-B913-C23129FBD7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E3074E15-BE17-7A67-9424-734FAB622EDB}"/>
              </a:ext>
            </a:extLst>
          </p:cNvPr>
          <p:cNvSpPr>
            <a:spLocks noGrp="1"/>
          </p:cNvSpPr>
          <p:nvPr>
            <p:ph type="dt" sz="half" idx="10"/>
          </p:nvPr>
        </p:nvSpPr>
        <p:spPr/>
        <p:txBody>
          <a:bodyPr/>
          <a:lstStyle/>
          <a:p>
            <a:fld id="{3C95AB55-A0FF-4761-8C03-6D947C462BA4}" type="datetimeFigureOut">
              <a:rPr lang="fr-CA" smtClean="0"/>
              <a:t>2025-09-17</a:t>
            </a:fld>
            <a:endParaRPr lang="fr-CA"/>
          </a:p>
        </p:txBody>
      </p:sp>
      <p:sp>
        <p:nvSpPr>
          <p:cNvPr id="6" name="Espace réservé du pied de page 5">
            <a:extLst>
              <a:ext uri="{FF2B5EF4-FFF2-40B4-BE49-F238E27FC236}">
                <a16:creationId xmlns:a16="http://schemas.microsoft.com/office/drawing/2014/main" id="{B3633A6A-56B0-3111-FEF5-4CE6C87E7117}"/>
              </a:ext>
            </a:extLst>
          </p:cNvPr>
          <p:cNvSpPr>
            <a:spLocks noGrp="1"/>
          </p:cNvSpPr>
          <p:nvPr>
            <p:ph type="ftr" sz="quarter" idx="11"/>
          </p:nvPr>
        </p:nvSpPr>
        <p:spPr/>
        <p:txBody>
          <a:bodyPr/>
          <a:lstStyle/>
          <a:p>
            <a:endParaRPr lang="fr-CA"/>
          </a:p>
        </p:txBody>
      </p:sp>
      <p:sp>
        <p:nvSpPr>
          <p:cNvPr id="7" name="Espace réservé du numéro de diapositive 6">
            <a:extLst>
              <a:ext uri="{FF2B5EF4-FFF2-40B4-BE49-F238E27FC236}">
                <a16:creationId xmlns:a16="http://schemas.microsoft.com/office/drawing/2014/main" id="{10860B6D-38C1-AA07-99F3-519999A4461F}"/>
              </a:ext>
            </a:extLst>
          </p:cNvPr>
          <p:cNvSpPr>
            <a:spLocks noGrp="1"/>
          </p:cNvSpPr>
          <p:nvPr>
            <p:ph type="sldNum" sz="quarter" idx="12"/>
          </p:nvPr>
        </p:nvSpPr>
        <p:spPr/>
        <p:txBody>
          <a:bodyPr/>
          <a:lstStyle/>
          <a:p>
            <a:fld id="{4D9FED59-C849-4596-A2F4-A435E2A3557F}" type="slidenum">
              <a:rPr lang="fr-CA" smtClean="0"/>
              <a:t>‹N°›</a:t>
            </a:fld>
            <a:endParaRPr lang="fr-CA"/>
          </a:p>
        </p:txBody>
      </p:sp>
    </p:spTree>
    <p:extLst>
      <p:ext uri="{BB962C8B-B14F-4D97-AF65-F5344CB8AC3E}">
        <p14:creationId xmlns:p14="http://schemas.microsoft.com/office/powerpoint/2010/main" val="14263095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FC4CEEB-01F0-001C-3ED1-C361631F5D8C}"/>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CA"/>
          </a:p>
        </p:txBody>
      </p:sp>
      <p:sp>
        <p:nvSpPr>
          <p:cNvPr id="3" name="Espace réservé pour une image  2">
            <a:extLst>
              <a:ext uri="{FF2B5EF4-FFF2-40B4-BE49-F238E27FC236}">
                <a16:creationId xmlns:a16="http://schemas.microsoft.com/office/drawing/2014/main" id="{8935CB6B-C0E0-326A-2804-5F1EFCC5D55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A"/>
          </a:p>
        </p:txBody>
      </p:sp>
      <p:sp>
        <p:nvSpPr>
          <p:cNvPr id="4" name="Espace réservé du texte 3">
            <a:extLst>
              <a:ext uri="{FF2B5EF4-FFF2-40B4-BE49-F238E27FC236}">
                <a16:creationId xmlns:a16="http://schemas.microsoft.com/office/drawing/2014/main" id="{8700F191-4644-B01E-67C3-61961EA792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249ECFC5-FE4B-0024-46F8-300243CC8888}"/>
              </a:ext>
            </a:extLst>
          </p:cNvPr>
          <p:cNvSpPr>
            <a:spLocks noGrp="1"/>
          </p:cNvSpPr>
          <p:nvPr>
            <p:ph type="dt" sz="half" idx="10"/>
          </p:nvPr>
        </p:nvSpPr>
        <p:spPr/>
        <p:txBody>
          <a:bodyPr/>
          <a:lstStyle/>
          <a:p>
            <a:fld id="{3C95AB55-A0FF-4761-8C03-6D947C462BA4}" type="datetimeFigureOut">
              <a:rPr lang="fr-CA" smtClean="0"/>
              <a:t>2025-09-17</a:t>
            </a:fld>
            <a:endParaRPr lang="fr-CA"/>
          </a:p>
        </p:txBody>
      </p:sp>
      <p:sp>
        <p:nvSpPr>
          <p:cNvPr id="6" name="Espace réservé du pied de page 5">
            <a:extLst>
              <a:ext uri="{FF2B5EF4-FFF2-40B4-BE49-F238E27FC236}">
                <a16:creationId xmlns:a16="http://schemas.microsoft.com/office/drawing/2014/main" id="{377CD664-BDB1-3A4F-331D-876EEE0FEAB8}"/>
              </a:ext>
            </a:extLst>
          </p:cNvPr>
          <p:cNvSpPr>
            <a:spLocks noGrp="1"/>
          </p:cNvSpPr>
          <p:nvPr>
            <p:ph type="ftr" sz="quarter" idx="11"/>
          </p:nvPr>
        </p:nvSpPr>
        <p:spPr/>
        <p:txBody>
          <a:bodyPr/>
          <a:lstStyle/>
          <a:p>
            <a:endParaRPr lang="fr-CA"/>
          </a:p>
        </p:txBody>
      </p:sp>
      <p:sp>
        <p:nvSpPr>
          <p:cNvPr id="7" name="Espace réservé du numéro de diapositive 6">
            <a:extLst>
              <a:ext uri="{FF2B5EF4-FFF2-40B4-BE49-F238E27FC236}">
                <a16:creationId xmlns:a16="http://schemas.microsoft.com/office/drawing/2014/main" id="{020ADBE8-FDBA-1946-9271-4A1D5F45044E}"/>
              </a:ext>
            </a:extLst>
          </p:cNvPr>
          <p:cNvSpPr>
            <a:spLocks noGrp="1"/>
          </p:cNvSpPr>
          <p:nvPr>
            <p:ph type="sldNum" sz="quarter" idx="12"/>
          </p:nvPr>
        </p:nvSpPr>
        <p:spPr/>
        <p:txBody>
          <a:bodyPr/>
          <a:lstStyle/>
          <a:p>
            <a:fld id="{4D9FED59-C849-4596-A2F4-A435E2A3557F}" type="slidenum">
              <a:rPr lang="fr-CA" smtClean="0"/>
              <a:t>‹N°›</a:t>
            </a:fld>
            <a:endParaRPr lang="fr-CA"/>
          </a:p>
        </p:txBody>
      </p:sp>
    </p:spTree>
    <p:extLst>
      <p:ext uri="{BB962C8B-B14F-4D97-AF65-F5344CB8AC3E}">
        <p14:creationId xmlns:p14="http://schemas.microsoft.com/office/powerpoint/2010/main" val="33637094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C765D4F3-B07F-2FD4-0D5C-EA88D8CC1DE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fr-CA"/>
          </a:p>
        </p:txBody>
      </p:sp>
      <p:sp>
        <p:nvSpPr>
          <p:cNvPr id="3" name="Espace réservé du texte 2">
            <a:extLst>
              <a:ext uri="{FF2B5EF4-FFF2-40B4-BE49-F238E27FC236}">
                <a16:creationId xmlns:a16="http://schemas.microsoft.com/office/drawing/2014/main" id="{1D1143F6-C065-EAC7-AD5D-F3EB697D10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42B790B0-05CC-9D06-16BF-492BCF84F5F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C95AB55-A0FF-4761-8C03-6D947C462BA4}" type="datetimeFigureOut">
              <a:rPr lang="fr-CA" smtClean="0"/>
              <a:t>2025-09-17</a:t>
            </a:fld>
            <a:endParaRPr lang="fr-CA"/>
          </a:p>
        </p:txBody>
      </p:sp>
      <p:sp>
        <p:nvSpPr>
          <p:cNvPr id="5" name="Espace réservé du pied de page 4">
            <a:extLst>
              <a:ext uri="{FF2B5EF4-FFF2-40B4-BE49-F238E27FC236}">
                <a16:creationId xmlns:a16="http://schemas.microsoft.com/office/drawing/2014/main" id="{6FA97C3B-EBA7-8E2A-FE94-9BE98A0F5A3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fr-CA"/>
          </a:p>
        </p:txBody>
      </p:sp>
      <p:sp>
        <p:nvSpPr>
          <p:cNvPr id="6" name="Espace réservé du numéro de diapositive 5">
            <a:extLst>
              <a:ext uri="{FF2B5EF4-FFF2-40B4-BE49-F238E27FC236}">
                <a16:creationId xmlns:a16="http://schemas.microsoft.com/office/drawing/2014/main" id="{F6D3B1DA-B582-CFCF-C7B4-5FBFB453E51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D9FED59-C849-4596-A2F4-A435E2A3557F}" type="slidenum">
              <a:rPr lang="fr-CA" smtClean="0"/>
              <a:t>‹N°›</a:t>
            </a:fld>
            <a:endParaRPr lang="fr-CA"/>
          </a:p>
        </p:txBody>
      </p:sp>
    </p:spTree>
    <p:extLst>
      <p:ext uri="{BB962C8B-B14F-4D97-AF65-F5344CB8AC3E}">
        <p14:creationId xmlns:p14="http://schemas.microsoft.com/office/powerpoint/2010/main" val="11250463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tags" Target="../tags/tag3.xml"/><Relationship Id="rId7" Type="http://schemas.openxmlformats.org/officeDocument/2006/relationships/slideLayout" Target="../slideLayouts/slideLayout1.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9"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3.png"/><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tags" Target="../tags/tag12.xml"/><Relationship Id="rId7" Type="http://schemas.openxmlformats.org/officeDocument/2006/relationships/diagramLayout" Target="../diagrams/layout1.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diagramData" Target="../diagrams/data1.xml"/><Relationship Id="rId5" Type="http://schemas.openxmlformats.org/officeDocument/2006/relationships/notesSlide" Target="../notesSlides/notesSlide2.xml"/><Relationship Id="rId10" Type="http://schemas.microsoft.com/office/2007/relationships/diagramDrawing" Target="../diagrams/drawing1.xml"/><Relationship Id="rId4" Type="http://schemas.openxmlformats.org/officeDocument/2006/relationships/slideLayout" Target="../slideLayouts/slideLayout1.xml"/><Relationship Id="rId9" Type="http://schemas.openxmlformats.org/officeDocument/2006/relationships/diagramColors" Target="../diagrams/colors1.xml"/></Relationships>
</file>

<file path=ppt/slides/_rels/slide4.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tags" Target="../tags/tag15.xml"/><Relationship Id="rId7" Type="http://schemas.openxmlformats.org/officeDocument/2006/relationships/diagramLayout" Target="../diagrams/layout2.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diagramData" Target="../diagrams/data2.xml"/><Relationship Id="rId5" Type="http://schemas.openxmlformats.org/officeDocument/2006/relationships/notesSlide" Target="../notesSlides/notesSlide3.xml"/><Relationship Id="rId10" Type="http://schemas.microsoft.com/office/2007/relationships/diagramDrawing" Target="../diagrams/drawing2.xml"/><Relationship Id="rId4" Type="http://schemas.openxmlformats.org/officeDocument/2006/relationships/slideLayout" Target="../slideLayouts/slideLayout1.xml"/><Relationship Id="rId9" Type="http://schemas.openxmlformats.org/officeDocument/2006/relationships/diagramColors" Target="../diagrams/colors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7.xml"/><Relationship Id="rId1" Type="http://schemas.openxmlformats.org/officeDocument/2006/relationships/tags" Target="../tags/tag16.xml"/></Relationships>
</file>

<file path=ppt/slides/_rels/slide6.xml.rels><?xml version="1.0" encoding="UTF-8" standalone="yes"?>
<Relationships xmlns="http://schemas.openxmlformats.org/package/2006/relationships"><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image" Target="../media/image4.jpeg"/><Relationship Id="rId5" Type="http://schemas.openxmlformats.org/officeDocument/2006/relationships/slideLayout" Target="../slideLayouts/slideLayout1.xml"/><Relationship Id="rId4" Type="http://schemas.openxmlformats.org/officeDocument/2006/relationships/tags" Target="../tags/tag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87CEBA-0FD5-B287-D8A0-BA9BC447E3D1}"/>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A092F8FF-3B7A-40BD-C60D-EB1AE80AA580}"/>
              </a:ext>
            </a:extLst>
          </p:cNvPr>
          <p:cNvSpPr>
            <a:spLocks noGrp="1"/>
          </p:cNvSpPr>
          <p:nvPr>
            <p:ph type="ctrTitle"/>
            <p:custDataLst>
              <p:tags r:id="rId1"/>
            </p:custDataLst>
          </p:nvPr>
        </p:nvSpPr>
        <p:spPr/>
        <p:txBody>
          <a:bodyPr/>
          <a:lstStyle/>
          <a:p>
            <a:endParaRPr lang="fr-CA"/>
          </a:p>
        </p:txBody>
      </p:sp>
      <p:sp>
        <p:nvSpPr>
          <p:cNvPr id="3" name="Sous-titre 2">
            <a:extLst>
              <a:ext uri="{FF2B5EF4-FFF2-40B4-BE49-F238E27FC236}">
                <a16:creationId xmlns:a16="http://schemas.microsoft.com/office/drawing/2014/main" id="{89D2F8E5-4A85-BA20-BAB9-1F8C87587310}"/>
              </a:ext>
            </a:extLst>
          </p:cNvPr>
          <p:cNvSpPr>
            <a:spLocks noGrp="1"/>
          </p:cNvSpPr>
          <p:nvPr>
            <p:ph type="subTitle" idx="1"/>
            <p:custDataLst>
              <p:tags r:id="rId2"/>
            </p:custDataLst>
          </p:nvPr>
        </p:nvSpPr>
        <p:spPr/>
        <p:txBody>
          <a:bodyPr/>
          <a:lstStyle/>
          <a:p>
            <a:endParaRPr lang="fr-CA"/>
          </a:p>
        </p:txBody>
      </p:sp>
      <p:pic>
        <p:nvPicPr>
          <p:cNvPr id="4" name="Image 3">
            <a:extLst>
              <a:ext uri="{FF2B5EF4-FFF2-40B4-BE49-F238E27FC236}">
                <a16:creationId xmlns:a16="http://schemas.microsoft.com/office/drawing/2014/main" id="{5EC2B4C4-0B56-8B62-A165-AC5B947D767A}"/>
              </a:ext>
            </a:extLst>
          </p:cNvPr>
          <p:cNvPicPr>
            <a:picLocks noChangeAspect="1"/>
          </p:cNvPicPr>
          <p:nvPr>
            <p:custDataLst>
              <p:tags r:id="rId3"/>
            </p:custDataLst>
          </p:nvPr>
        </p:nvPicPr>
        <p:blipFill rotWithShape="1">
          <a:blip r:embed="rId8" cstate="print">
            <a:extLst>
              <a:ext uri="{28A0092B-C50C-407E-A947-70E740481C1C}">
                <a14:useLocalDpi xmlns:a14="http://schemas.microsoft.com/office/drawing/2010/main" val="0"/>
              </a:ext>
            </a:extLst>
          </a:blip>
          <a:srcRect t="1934" b="11518"/>
          <a:stretch/>
        </p:blipFill>
        <p:spPr bwMode="auto">
          <a:xfrm>
            <a:off x="0" y="-176598"/>
            <a:ext cx="12192000" cy="7034598"/>
          </a:xfrm>
          <a:prstGeom prst="rect">
            <a:avLst/>
          </a:prstGeom>
          <a:noFill/>
          <a:ln>
            <a:noFill/>
          </a:ln>
          <a:extLst>
            <a:ext uri="{53640926-AAD7-44D8-BBD7-CCE9431645EC}">
              <a14:shadowObscured xmlns:a14="http://schemas.microsoft.com/office/drawing/2010/main"/>
            </a:ext>
          </a:extLst>
        </p:spPr>
      </p:pic>
      <p:sp>
        <p:nvSpPr>
          <p:cNvPr id="5" name="Forme">
            <a:extLst>
              <a:ext uri="{FF2B5EF4-FFF2-40B4-BE49-F238E27FC236}">
                <a16:creationId xmlns:a16="http://schemas.microsoft.com/office/drawing/2014/main" id="{DA7BAAAF-E938-332D-C0F8-678146653A02}"/>
              </a:ext>
              <a:ext uri="{C183D7F6-B498-43B3-948B-1728B52AA6E4}">
                <adec:decorative xmlns:adec="http://schemas.microsoft.com/office/drawing/2017/decorative" val="1"/>
              </a:ext>
            </a:extLst>
          </p:cNvPr>
          <p:cNvSpPr/>
          <p:nvPr>
            <p:custDataLst>
              <p:tags r:id="rId4"/>
            </p:custDataLst>
          </p:nvPr>
        </p:nvSpPr>
        <p:spPr>
          <a:xfrm>
            <a:off x="-1270" y="1442720"/>
            <a:ext cx="8229600" cy="499935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14168"/>
                </a:lnTo>
                <a:lnTo>
                  <a:pt x="21600" y="21600"/>
                </a:lnTo>
                <a:lnTo>
                  <a:pt x="0" y="21600"/>
                </a:lnTo>
                <a:close/>
              </a:path>
            </a:pathLst>
          </a:custGeom>
          <a:solidFill>
            <a:srgbClr val="FFC000">
              <a:alpha val="85000"/>
            </a:srgbClr>
          </a:solidFill>
          <a:ln w="12700">
            <a:miter lim="400000"/>
          </a:ln>
        </p:spPr>
        <p:txBody>
          <a:bodyPr lIns="38100" tIns="38100" rIns="38100" bIns="38100" anchor="ctr"/>
          <a:lstStyle/>
          <a:p>
            <a:endParaRPr lang="fr-CA"/>
          </a:p>
        </p:txBody>
      </p:sp>
      <p:pic>
        <p:nvPicPr>
          <p:cNvPr id="6" name="Image 5">
            <a:extLst>
              <a:ext uri="{FF2B5EF4-FFF2-40B4-BE49-F238E27FC236}">
                <a16:creationId xmlns:a16="http://schemas.microsoft.com/office/drawing/2014/main" id="{C1E69CC5-7A47-50F2-FF7F-5CA9FD54A289}"/>
              </a:ext>
            </a:extLst>
          </p:cNvPr>
          <p:cNvPicPr>
            <a:picLocks noChangeAspect="1"/>
          </p:cNvPicPr>
          <p:nvPr>
            <p:custDataLst>
              <p:tags r:id="rId5"/>
            </p:custDataLst>
          </p:nvPr>
        </p:nvPicPr>
        <p:blipFill>
          <a:blip r:embed="rId9" cstate="print">
            <a:extLst>
              <a:ext uri="{28A0092B-C50C-407E-A947-70E740481C1C}">
                <a14:useLocalDpi xmlns:a14="http://schemas.microsoft.com/office/drawing/2010/main" val="0"/>
              </a:ext>
            </a:extLst>
          </a:blip>
          <a:stretch>
            <a:fillRect/>
          </a:stretch>
        </p:blipFill>
        <p:spPr>
          <a:xfrm>
            <a:off x="1036320" y="3686175"/>
            <a:ext cx="2379345" cy="504190"/>
          </a:xfrm>
          <a:prstGeom prst="rect">
            <a:avLst/>
          </a:prstGeom>
        </p:spPr>
      </p:pic>
      <p:sp>
        <p:nvSpPr>
          <p:cNvPr id="7" name="Zone de texte 2">
            <a:extLst>
              <a:ext uri="{FF2B5EF4-FFF2-40B4-BE49-F238E27FC236}">
                <a16:creationId xmlns:a16="http://schemas.microsoft.com/office/drawing/2014/main" id="{6C826E14-0F81-452D-46E5-EF6CE01B7271}"/>
              </a:ext>
            </a:extLst>
          </p:cNvPr>
          <p:cNvSpPr txBox="1"/>
          <p:nvPr>
            <p:custDataLst>
              <p:tags r:id="rId6"/>
            </p:custDataLst>
          </p:nvPr>
        </p:nvSpPr>
        <p:spPr>
          <a:xfrm>
            <a:off x="877570" y="4944110"/>
            <a:ext cx="5733542" cy="91440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buNone/>
            </a:pPr>
            <a:r>
              <a:rPr lang="fr-CA" sz="2200" b="1" dirty="0">
                <a:solidFill>
                  <a:srgbClr val="FFFFFF"/>
                </a:solidFill>
                <a:effectLst/>
                <a:latin typeface="Century Gothic" panose="020B0502020202020204" pitchFamily="34" charset="0"/>
                <a:ea typeface="Aptos" panose="020B0004020202020204" pitchFamily="34" charset="0"/>
                <a:cs typeface="Times New Roman" panose="02020603050405020304" pitchFamily="18" charset="0"/>
              </a:rPr>
              <a:t>ÉNONCÉ DE VISION STRATÉGIQUE</a:t>
            </a:r>
          </a:p>
          <a:p>
            <a:pPr>
              <a:buNone/>
            </a:pPr>
            <a:endParaRPr lang="fr-CA" sz="1200" dirty="0">
              <a:effectLst/>
              <a:latin typeface="Century Gothic" panose="020B0502020202020204" pitchFamily="34" charset="0"/>
              <a:ea typeface="Aptos" panose="020B0004020202020204" pitchFamily="34" charset="0"/>
              <a:cs typeface="Times New Roman" panose="02020603050405020304" pitchFamily="18" charset="0"/>
            </a:endParaRPr>
          </a:p>
          <a:p>
            <a:pPr>
              <a:buNone/>
            </a:pPr>
            <a:r>
              <a:rPr lang="fr-CA" sz="2200" b="1" dirty="0">
                <a:solidFill>
                  <a:srgbClr val="FFFFFF"/>
                </a:solidFill>
                <a:effectLst/>
                <a:latin typeface="Century Gothic" panose="020B0502020202020204" pitchFamily="34" charset="0"/>
                <a:ea typeface="Aptos" panose="020B0004020202020204" pitchFamily="34" charset="0"/>
                <a:cs typeface="Times New Roman" panose="02020603050405020304" pitchFamily="18" charset="0"/>
              </a:rPr>
              <a:t>Portneuf 2050</a:t>
            </a:r>
            <a:endParaRPr lang="fr-CA" sz="1200" dirty="0">
              <a:effectLst/>
              <a:latin typeface="Century Gothic" panose="020B0502020202020204" pitchFamily="34" charset="0"/>
              <a:ea typeface="Aptos" panose="020B0004020202020204" pitchFamily="34" charset="0"/>
              <a:cs typeface="Times New Roman" panose="02020603050405020304" pitchFamily="18" charset="0"/>
            </a:endParaRPr>
          </a:p>
          <a:p>
            <a:r>
              <a:rPr lang="fr-CA" sz="1200" dirty="0">
                <a:effectLst/>
                <a:latin typeface="Century Gothic" panose="020B0502020202020204" pitchFamily="34" charset="0"/>
                <a:ea typeface="Aptos" panose="020B0004020202020204" pitchFamily="34" charset="0"/>
                <a:cs typeface="Times New Roman" panose="02020603050405020304" pitchFamily="18" charset="0"/>
              </a:rPr>
              <a:t> </a:t>
            </a:r>
          </a:p>
        </p:txBody>
      </p:sp>
    </p:spTree>
    <p:extLst>
      <p:ext uri="{BB962C8B-B14F-4D97-AF65-F5344CB8AC3E}">
        <p14:creationId xmlns:p14="http://schemas.microsoft.com/office/powerpoint/2010/main" val="2066055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EBC587DF-2303-333A-7E53-B934F745F032}"/>
              </a:ext>
            </a:extLst>
          </p:cNvPr>
          <p:cNvSpPr>
            <a:spLocks noGrp="1"/>
          </p:cNvSpPr>
          <p:nvPr>
            <p:ph type="subTitle" idx="1"/>
            <p:custDataLst>
              <p:tags r:id="rId1"/>
            </p:custDataLst>
          </p:nvPr>
        </p:nvSpPr>
        <p:spPr>
          <a:xfrm>
            <a:off x="576262" y="1981200"/>
            <a:ext cx="6472238" cy="4384356"/>
          </a:xfrm>
        </p:spPr>
        <p:txBody>
          <a:bodyPr>
            <a:normAutofit fontScale="77500" lnSpcReduction="20000"/>
          </a:bodyPr>
          <a:lstStyle/>
          <a:p>
            <a:pPr marL="342900" indent="-342900" algn="l">
              <a:lnSpc>
                <a:spcPct val="100000"/>
              </a:lnSpc>
              <a:spcBef>
                <a:spcPts val="1200"/>
              </a:spcBef>
              <a:spcAft>
                <a:spcPts val="1200"/>
              </a:spcAft>
              <a:buFont typeface="Arial" panose="020B0604020202020204" pitchFamily="34" charset="0"/>
              <a:buChar char="•"/>
            </a:pPr>
            <a:r>
              <a:rPr lang="fr-CA" dirty="0"/>
              <a:t>De </a:t>
            </a:r>
            <a:r>
              <a:rPr lang="fr-CA" b="1" dirty="0"/>
              <a:t>nouvelles orientations gouvernementales en aménagement du territoire (OGAT) </a:t>
            </a:r>
            <a:r>
              <a:rPr lang="fr-CA" dirty="0"/>
              <a:t>entrées en vigueur le 1</a:t>
            </a:r>
            <a:r>
              <a:rPr lang="fr-CA" baseline="30000" dirty="0"/>
              <a:t>er</a:t>
            </a:r>
            <a:r>
              <a:rPr lang="fr-CA" dirty="0"/>
              <a:t> décembre 2024;</a:t>
            </a:r>
          </a:p>
          <a:p>
            <a:pPr marL="342900" indent="-342900" algn="l">
              <a:lnSpc>
                <a:spcPct val="100000"/>
              </a:lnSpc>
              <a:spcBef>
                <a:spcPts val="1200"/>
              </a:spcBef>
              <a:spcAft>
                <a:spcPts val="1200"/>
              </a:spcAft>
              <a:buFont typeface="Arial" panose="020B0604020202020204" pitchFamily="34" charset="0"/>
              <a:buChar char="•"/>
            </a:pPr>
            <a:r>
              <a:rPr lang="fr-CA" dirty="0"/>
              <a:t>La MRC doit réviser son Schéma d’aménagement et de développement (SAD) au cours des prochaines années;</a:t>
            </a:r>
          </a:p>
          <a:p>
            <a:pPr marL="342900" indent="-342900" algn="l">
              <a:lnSpc>
                <a:spcPct val="100000"/>
              </a:lnSpc>
              <a:spcBef>
                <a:spcPts val="1200"/>
              </a:spcBef>
              <a:spcAft>
                <a:spcPts val="1200"/>
              </a:spcAft>
              <a:buFont typeface="Arial" panose="020B0604020202020204" pitchFamily="34" charset="0"/>
              <a:buChar char="•"/>
            </a:pPr>
            <a:r>
              <a:rPr lang="fr-CA" dirty="0"/>
              <a:t>La MRC a déclaré son intention d’entreprendre la révision du SAD par résolution en avril 2024;</a:t>
            </a:r>
          </a:p>
          <a:p>
            <a:pPr marL="342900" indent="-342900" algn="l">
              <a:lnSpc>
                <a:spcPct val="100000"/>
              </a:lnSpc>
              <a:spcBef>
                <a:spcPts val="1200"/>
              </a:spcBef>
              <a:spcAft>
                <a:spcPts val="1200"/>
              </a:spcAft>
              <a:buFont typeface="Arial" panose="020B0604020202020204" pitchFamily="34" charset="0"/>
              <a:buChar char="•"/>
            </a:pPr>
            <a:r>
              <a:rPr lang="fr-CA" dirty="0"/>
              <a:t>En vertu de la loi, </a:t>
            </a:r>
            <a:r>
              <a:rPr lang="fr-CA" b="1" dirty="0"/>
              <a:t>la MRC doit maintenir en vigueur un énoncé de sa vision stratégique;</a:t>
            </a:r>
          </a:p>
          <a:p>
            <a:pPr marL="342900" indent="-342900" algn="l">
              <a:lnSpc>
                <a:spcPct val="100000"/>
              </a:lnSpc>
              <a:spcBef>
                <a:spcPts val="1200"/>
              </a:spcBef>
              <a:spcAft>
                <a:spcPts val="1200"/>
              </a:spcAft>
              <a:buFont typeface="Arial" panose="020B0604020202020204" pitchFamily="34" charset="0"/>
              <a:buChar char="•"/>
            </a:pPr>
            <a:r>
              <a:rPr lang="fr-CA" dirty="0"/>
              <a:t>La MRC amorce le processus de révision du SAD avec l’élaboration de l’énoncé de vision stratégique.</a:t>
            </a:r>
          </a:p>
          <a:p>
            <a:pPr algn="l">
              <a:lnSpc>
                <a:spcPct val="100000"/>
              </a:lnSpc>
              <a:spcBef>
                <a:spcPts val="1200"/>
              </a:spcBef>
              <a:spcAft>
                <a:spcPts val="1200"/>
              </a:spcAft>
            </a:pPr>
            <a:endParaRPr lang="fr-CA" dirty="0"/>
          </a:p>
        </p:txBody>
      </p:sp>
      <p:pic>
        <p:nvPicPr>
          <p:cNvPr id="4" name="Image 3">
            <a:extLst>
              <a:ext uri="{FF2B5EF4-FFF2-40B4-BE49-F238E27FC236}">
                <a16:creationId xmlns:a16="http://schemas.microsoft.com/office/drawing/2014/main" id="{EBE11800-A714-5068-A881-4AF672234150}"/>
              </a:ext>
            </a:extLst>
          </p:cNvPr>
          <p:cNvPicPr>
            <a:picLocks noChangeAspect="1"/>
          </p:cNvPicPr>
          <p:nvPr>
            <p:custDataLst>
              <p:tags r:id="rId2"/>
            </p:custDataLst>
          </p:nvPr>
        </p:nvPicPr>
        <p:blipFill>
          <a:blip r:embed="rId6" cstate="print">
            <a:extLst>
              <a:ext uri="{28A0092B-C50C-407E-A947-70E740481C1C}">
                <a14:useLocalDpi xmlns:a14="http://schemas.microsoft.com/office/drawing/2010/main" val="0"/>
              </a:ext>
            </a:extLst>
          </a:blip>
          <a:srcRect t="6412" b="6412"/>
          <a:stretch>
            <a:fillRect/>
          </a:stretch>
        </p:blipFill>
        <p:spPr bwMode="auto">
          <a:xfrm>
            <a:off x="7256463" y="492442"/>
            <a:ext cx="4359275" cy="5873115"/>
          </a:xfrm>
          <a:prstGeom prst="rect">
            <a:avLst/>
          </a:prstGeom>
          <a:noFill/>
          <a:ln>
            <a:noFill/>
          </a:ln>
          <a:extLst>
            <a:ext uri="{53640926-AAD7-44D8-BBD7-CCE9431645EC}">
              <a14:shadowObscured xmlns:a14="http://schemas.microsoft.com/office/drawing/2010/main"/>
            </a:ext>
          </a:extLst>
        </p:spPr>
      </p:pic>
      <p:sp>
        <p:nvSpPr>
          <p:cNvPr id="5" name="Sous-titre 2">
            <a:extLst>
              <a:ext uri="{FF2B5EF4-FFF2-40B4-BE49-F238E27FC236}">
                <a16:creationId xmlns:a16="http://schemas.microsoft.com/office/drawing/2014/main" id="{42E95DA4-B9D6-7D5E-901A-23CED3C39727}"/>
              </a:ext>
            </a:extLst>
          </p:cNvPr>
          <p:cNvSpPr txBox="1">
            <a:spLocks/>
          </p:cNvSpPr>
          <p:nvPr>
            <p:custDataLst>
              <p:tags r:id="rId3"/>
            </p:custDataLst>
          </p:nvPr>
        </p:nvSpPr>
        <p:spPr>
          <a:xfrm>
            <a:off x="576262" y="635000"/>
            <a:ext cx="6680201" cy="97790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fr-CA" sz="3200" dirty="0"/>
              <a:t>CONTEXTE</a:t>
            </a:r>
          </a:p>
          <a:p>
            <a:pPr algn="l">
              <a:lnSpc>
                <a:spcPct val="100000"/>
              </a:lnSpc>
            </a:pPr>
            <a:endParaRPr lang="fr-CA" sz="3200" dirty="0">
              <a:latin typeface="Century Gothic" panose="020B0502020202020204" pitchFamily="34" charset="0"/>
            </a:endParaRPr>
          </a:p>
        </p:txBody>
      </p:sp>
    </p:spTree>
    <p:extLst>
      <p:ext uri="{BB962C8B-B14F-4D97-AF65-F5344CB8AC3E}">
        <p14:creationId xmlns:p14="http://schemas.microsoft.com/office/powerpoint/2010/main" val="20605756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64C0E0-ED6B-522F-7BBB-24656D939C97}"/>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CDBBD0A7-E97E-D96F-9221-782301088783}"/>
              </a:ext>
            </a:extLst>
          </p:cNvPr>
          <p:cNvSpPr>
            <a:spLocks noChangeArrowheads="1"/>
          </p:cNvSpPr>
          <p:nvPr>
            <p:custDataLst>
              <p:tags r:id="rId1"/>
            </p:custDataLst>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CA"/>
          </a:p>
        </p:txBody>
      </p:sp>
      <p:graphicFrame>
        <p:nvGraphicFramePr>
          <p:cNvPr id="5" name="Diagramme 4">
            <a:extLst>
              <a:ext uri="{FF2B5EF4-FFF2-40B4-BE49-F238E27FC236}">
                <a16:creationId xmlns:a16="http://schemas.microsoft.com/office/drawing/2014/main" id="{E55E25D3-A26E-8293-ED00-3C10D3702870}"/>
              </a:ext>
            </a:extLst>
          </p:cNvPr>
          <p:cNvGraphicFramePr/>
          <p:nvPr>
            <p:custDataLst>
              <p:tags r:id="rId2"/>
            </p:custDataLst>
            <p:extLst>
              <p:ext uri="{D42A27DB-BD31-4B8C-83A1-F6EECF244321}">
                <p14:modId xmlns:p14="http://schemas.microsoft.com/office/powerpoint/2010/main" val="3362469947"/>
              </p:ext>
            </p:extLst>
          </p:nvPr>
        </p:nvGraphicFramePr>
        <p:xfrm>
          <a:off x="2552700" y="1841500"/>
          <a:ext cx="7086600" cy="4267199"/>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6" name="Rectangle 3">
            <a:extLst>
              <a:ext uri="{FF2B5EF4-FFF2-40B4-BE49-F238E27FC236}">
                <a16:creationId xmlns:a16="http://schemas.microsoft.com/office/drawing/2014/main" id="{E53182D8-D1FC-BBD7-777F-62509F2EE5EA}"/>
              </a:ext>
            </a:extLst>
          </p:cNvPr>
          <p:cNvSpPr>
            <a:spLocks noChangeArrowheads="1"/>
          </p:cNvSpPr>
          <p:nvPr>
            <p:custDataLst>
              <p:tags r:id="rId3"/>
            </p:custDataLst>
          </p:nvPr>
        </p:nvSpPr>
        <p:spPr bwMode="auto">
          <a:xfrm>
            <a:off x="436245" y="518755"/>
            <a:ext cx="751395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3200" i="0" u="none" strike="noStrike" cap="none" normalizeH="0" baseline="0" dirty="0">
                <a:ln>
                  <a:noFill/>
                </a:ln>
                <a:solidFill>
                  <a:schemeClr val="tx1"/>
                </a:solidFill>
                <a:effectLst/>
                <a:ea typeface="Aptos" panose="020B0004020202020204" pitchFamily="34" charset="0"/>
                <a:cs typeface="Times New Roman" panose="02020603050405020304" pitchFamily="18" charset="0"/>
              </a:rPr>
              <a:t>LES TROIS GRANDES ÉTAPES</a:t>
            </a:r>
            <a:endParaRPr kumimoji="0" lang="fr-FR" altLang="fr-FR" sz="320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42693294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655F98-B32F-5907-834D-97183FD3B0D2}"/>
            </a:ext>
          </a:extLst>
        </p:cNvPr>
        <p:cNvGrpSpPr/>
        <p:nvPr/>
      </p:nvGrpSpPr>
      <p:grpSpPr>
        <a:xfrm>
          <a:off x="0" y="0"/>
          <a:ext cx="0" cy="0"/>
          <a:chOff x="0" y="0"/>
          <a:chExt cx="0" cy="0"/>
        </a:xfrm>
      </p:grpSpPr>
      <p:graphicFrame>
        <p:nvGraphicFramePr>
          <p:cNvPr id="4" name="Diagramme 3">
            <a:extLst>
              <a:ext uri="{FF2B5EF4-FFF2-40B4-BE49-F238E27FC236}">
                <a16:creationId xmlns:a16="http://schemas.microsoft.com/office/drawing/2014/main" id="{EB6EFF50-C3B3-C82D-763B-5454F18C7DA8}"/>
              </a:ext>
            </a:extLst>
          </p:cNvPr>
          <p:cNvGraphicFramePr/>
          <p:nvPr>
            <p:custDataLst>
              <p:tags r:id="rId1"/>
            </p:custDataLst>
            <p:extLst>
              <p:ext uri="{D42A27DB-BD31-4B8C-83A1-F6EECF244321}">
                <p14:modId xmlns:p14="http://schemas.microsoft.com/office/powerpoint/2010/main" val="19051039"/>
              </p:ext>
            </p:extLst>
          </p:nvPr>
        </p:nvGraphicFramePr>
        <p:xfrm>
          <a:off x="1490980" y="1409700"/>
          <a:ext cx="10066020" cy="53086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6" name="ZoneTexte 5">
            <a:extLst>
              <a:ext uri="{FF2B5EF4-FFF2-40B4-BE49-F238E27FC236}">
                <a16:creationId xmlns:a16="http://schemas.microsoft.com/office/drawing/2014/main" id="{EADC5711-D8AF-4278-833F-02B1AA5B836D}"/>
              </a:ext>
            </a:extLst>
          </p:cNvPr>
          <p:cNvSpPr txBox="1"/>
          <p:nvPr>
            <p:custDataLst>
              <p:tags r:id="rId2"/>
            </p:custDataLst>
          </p:nvPr>
        </p:nvSpPr>
        <p:spPr>
          <a:xfrm>
            <a:off x="449580" y="139700"/>
            <a:ext cx="8719820" cy="760016"/>
          </a:xfrm>
          <a:prstGeom prst="rect">
            <a:avLst/>
          </a:prstGeom>
          <a:noFill/>
        </p:spPr>
        <p:txBody>
          <a:bodyPr wrap="square">
            <a:spAutoFit/>
          </a:bodyPr>
          <a:lstStyle/>
          <a:p>
            <a:pPr algn="just">
              <a:lnSpc>
                <a:spcPct val="150000"/>
              </a:lnSpc>
            </a:pPr>
            <a:r>
              <a:rPr lang="fr-CA" sz="3200" dirty="0">
                <a:effectLst/>
                <a:ea typeface="Aptos" panose="020B0004020202020204" pitchFamily="34" charset="0"/>
                <a:cs typeface="Times New Roman" panose="02020603050405020304" pitchFamily="18" charset="0"/>
              </a:rPr>
              <a:t>LES FONDEMENTS DE LA VISION</a:t>
            </a:r>
          </a:p>
        </p:txBody>
      </p:sp>
      <p:sp>
        <p:nvSpPr>
          <p:cNvPr id="2" name="ZoneTexte 1">
            <a:extLst>
              <a:ext uri="{FF2B5EF4-FFF2-40B4-BE49-F238E27FC236}">
                <a16:creationId xmlns:a16="http://schemas.microsoft.com/office/drawing/2014/main" id="{A70D7282-D889-8A70-35A4-DC4D593F67DA}"/>
              </a:ext>
            </a:extLst>
          </p:cNvPr>
          <p:cNvSpPr txBox="1"/>
          <p:nvPr>
            <p:custDataLst>
              <p:tags r:id="rId3"/>
            </p:custDataLst>
          </p:nvPr>
        </p:nvSpPr>
        <p:spPr>
          <a:xfrm>
            <a:off x="0" y="0"/>
            <a:ext cx="3810000" cy="1270000"/>
          </a:xfrm>
          <a:prstGeom prst="rect">
            <a:avLst/>
          </a:prstGeom>
          <a:noFill/>
        </p:spPr>
        <p:txBody>
          <a:bodyPr vert="horz" rtlCol="0">
            <a:spAutoFit/>
          </a:bodyPr>
          <a:lstStyle/>
          <a:p>
            <a:endParaRPr lang="fr-CA"/>
          </a:p>
        </p:txBody>
      </p:sp>
    </p:spTree>
    <p:extLst>
      <p:ext uri="{BB962C8B-B14F-4D97-AF65-F5344CB8AC3E}">
        <p14:creationId xmlns:p14="http://schemas.microsoft.com/office/powerpoint/2010/main" val="35581957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D2710D-A4AC-1FF6-BDEA-3C3510F5A9AB}"/>
            </a:ext>
          </a:extLst>
        </p:cNvPr>
        <p:cNvGrpSpPr/>
        <p:nvPr/>
      </p:nvGrpSpPr>
      <p:grpSpPr>
        <a:xfrm>
          <a:off x="0" y="0"/>
          <a:ext cx="0" cy="0"/>
          <a:chOff x="0" y="0"/>
          <a:chExt cx="0" cy="0"/>
        </a:xfrm>
      </p:grpSpPr>
      <p:sp>
        <p:nvSpPr>
          <p:cNvPr id="7" name="ZoneTexte 6">
            <a:extLst>
              <a:ext uri="{FF2B5EF4-FFF2-40B4-BE49-F238E27FC236}">
                <a16:creationId xmlns:a16="http://schemas.microsoft.com/office/drawing/2014/main" id="{1E486C7C-600F-CA9E-C13D-016A7085FE18}"/>
              </a:ext>
            </a:extLst>
          </p:cNvPr>
          <p:cNvSpPr txBox="1"/>
          <p:nvPr>
            <p:custDataLst>
              <p:tags r:id="rId1"/>
            </p:custDataLst>
          </p:nvPr>
        </p:nvSpPr>
        <p:spPr>
          <a:xfrm>
            <a:off x="381000" y="265231"/>
            <a:ext cx="5715000" cy="630750"/>
          </a:xfrm>
          <a:prstGeom prst="rect">
            <a:avLst/>
          </a:prstGeom>
          <a:noFill/>
        </p:spPr>
        <p:txBody>
          <a:bodyPr wrap="square">
            <a:spAutoFit/>
          </a:bodyPr>
          <a:lstStyle/>
          <a:p>
            <a:pPr>
              <a:lnSpc>
                <a:spcPct val="115000"/>
              </a:lnSpc>
              <a:spcBef>
                <a:spcPts val="1800"/>
              </a:spcBef>
              <a:spcAft>
                <a:spcPts val="400"/>
              </a:spcAft>
              <a:buNone/>
            </a:pPr>
            <a:r>
              <a:rPr lang="fr-CA" sz="3200" kern="100" dirty="0">
                <a:effectLst/>
                <a:ea typeface="Times New Roman" panose="02020603050405020304" pitchFamily="18" charset="0"/>
                <a:cs typeface="Times New Roman" panose="02020603050405020304" pitchFamily="18" charset="0"/>
              </a:rPr>
              <a:t>LES AXES DE LA VISION</a:t>
            </a:r>
          </a:p>
        </p:txBody>
      </p:sp>
      <p:sp>
        <p:nvSpPr>
          <p:cNvPr id="9" name="ZoneTexte 8">
            <a:extLst>
              <a:ext uri="{FF2B5EF4-FFF2-40B4-BE49-F238E27FC236}">
                <a16:creationId xmlns:a16="http://schemas.microsoft.com/office/drawing/2014/main" id="{C895E89E-DC28-982E-1021-EECB479273B7}"/>
              </a:ext>
            </a:extLst>
          </p:cNvPr>
          <p:cNvSpPr txBox="1"/>
          <p:nvPr>
            <p:custDataLst>
              <p:tags r:id="rId2"/>
            </p:custDataLst>
          </p:nvPr>
        </p:nvSpPr>
        <p:spPr>
          <a:xfrm>
            <a:off x="498306" y="1065687"/>
            <a:ext cx="11017585" cy="5437386"/>
          </a:xfrm>
          <a:prstGeom prst="rect">
            <a:avLst/>
          </a:prstGeom>
          <a:noFill/>
        </p:spPr>
        <p:txBody>
          <a:bodyPr wrap="square">
            <a:spAutoFit/>
          </a:bodyPr>
          <a:lstStyle/>
          <a:p>
            <a:pPr>
              <a:spcBef>
                <a:spcPts val="800"/>
              </a:spcBef>
              <a:spcAft>
                <a:spcPts val="400"/>
              </a:spcAft>
              <a:buNone/>
            </a:pPr>
            <a:r>
              <a:rPr lang="fr-CA" sz="2000" b="1" kern="100" dirty="0">
                <a:effectLst/>
                <a:ea typeface="Times New Roman" panose="02020603050405020304" pitchFamily="18" charset="0"/>
                <a:cs typeface="Times New Roman" panose="02020603050405020304" pitchFamily="18" charset="0"/>
              </a:rPr>
              <a:t>Un cadre d’aménagement modernisé</a:t>
            </a:r>
            <a:endParaRPr lang="fr-CA" sz="1800" b="1" dirty="0">
              <a:effectLst/>
              <a:ea typeface="Aptos" panose="020B0004020202020204" pitchFamily="34" charset="0"/>
              <a:cs typeface="Times New Roman" panose="02020603050405020304" pitchFamily="18" charset="0"/>
            </a:endParaRPr>
          </a:p>
          <a:p>
            <a:pPr algn="just"/>
            <a:r>
              <a:rPr lang="fr-CA" sz="1800" dirty="0">
                <a:effectLst/>
                <a:ea typeface="Aptos" panose="020B0004020202020204" pitchFamily="34" charset="0"/>
                <a:cs typeface="Times New Roman" panose="02020603050405020304" pitchFamily="18" charset="0"/>
              </a:rPr>
              <a:t>La révision du SAD est une occasion de s’</a:t>
            </a:r>
            <a:r>
              <a:rPr lang="fr-CA" dirty="0">
                <a:ea typeface="Aptos" panose="020B0004020202020204" pitchFamily="34" charset="0"/>
                <a:cs typeface="Times New Roman" panose="02020603050405020304" pitchFamily="18" charset="0"/>
              </a:rPr>
              <a:t>a</a:t>
            </a:r>
            <a:r>
              <a:rPr lang="fr-CA" sz="1800" dirty="0">
                <a:effectLst/>
                <a:ea typeface="Aptos" panose="020B0004020202020204" pitchFamily="34" charset="0"/>
                <a:cs typeface="Times New Roman" panose="02020603050405020304" pitchFamily="18" charset="0"/>
              </a:rPr>
              <a:t>dapter aux défis contemporains : optimiser l’espace, les infrastructures, la qualité de vie</a:t>
            </a:r>
            <a:r>
              <a:rPr lang="fr-CA" dirty="0">
                <a:ea typeface="Aptos" panose="020B0004020202020204" pitchFamily="34" charset="0"/>
                <a:cs typeface="Times New Roman" panose="02020603050405020304" pitchFamily="18" charset="0"/>
              </a:rPr>
              <a:t> et </a:t>
            </a:r>
            <a:r>
              <a:rPr lang="fr-CA" sz="1800" dirty="0">
                <a:effectLst/>
                <a:ea typeface="Aptos" panose="020B0004020202020204" pitchFamily="34" charset="0"/>
                <a:cs typeface="Times New Roman" panose="02020603050405020304" pitchFamily="18" charset="0"/>
              </a:rPr>
              <a:t>mettre de l’avant les particularités territoriales et les enjeux actuels en aménagement du territoire.</a:t>
            </a:r>
          </a:p>
          <a:p>
            <a:pPr algn="just"/>
            <a:endParaRPr lang="fr-CA" sz="1800" dirty="0">
              <a:effectLst/>
              <a:ea typeface="Aptos" panose="020B0004020202020204" pitchFamily="34" charset="0"/>
              <a:cs typeface="Times New Roman" panose="02020603050405020304" pitchFamily="18" charset="0"/>
            </a:endParaRPr>
          </a:p>
          <a:p>
            <a:pPr algn="just"/>
            <a:r>
              <a:rPr lang="fr-CA" sz="1800" b="1" dirty="0">
                <a:effectLst/>
                <a:ea typeface="Aptos" panose="020B0004020202020204" pitchFamily="34" charset="0"/>
                <a:cs typeface="Times New Roman" panose="02020603050405020304" pitchFamily="18" charset="0"/>
              </a:rPr>
              <a:t>Variété des atouts géographiques et économiques</a:t>
            </a:r>
          </a:p>
          <a:p>
            <a:pPr algn="just"/>
            <a:r>
              <a:rPr lang="fr-CA" sz="1800" dirty="0">
                <a:effectLst/>
                <a:ea typeface="Aptos" panose="020B0004020202020204" pitchFamily="34" charset="0"/>
                <a:cs typeface="Times New Roman" panose="02020603050405020304" pitchFamily="18" charset="0"/>
              </a:rPr>
              <a:t>Miser sur sa diversité géographique et économique pour renforcer son attractivité et sa compétitivité</a:t>
            </a:r>
          </a:p>
          <a:p>
            <a:pPr algn="just"/>
            <a:endParaRPr lang="fr-CA" sz="1800" b="1" dirty="0">
              <a:effectLst/>
              <a:ea typeface="Aptos" panose="020B0004020202020204" pitchFamily="34" charset="0"/>
              <a:cs typeface="Times New Roman" panose="02020603050405020304" pitchFamily="18" charset="0"/>
            </a:endParaRPr>
          </a:p>
          <a:p>
            <a:pPr algn="just"/>
            <a:r>
              <a:rPr lang="fr-CA" sz="1800" b="1" dirty="0">
                <a:effectLst/>
                <a:ea typeface="Aptos" panose="020B0004020202020204" pitchFamily="34" charset="0"/>
                <a:cs typeface="Times New Roman" panose="02020603050405020304" pitchFamily="18" charset="0"/>
              </a:rPr>
              <a:t>Rayonnement et notoriété</a:t>
            </a:r>
          </a:p>
          <a:p>
            <a:pPr algn="just"/>
            <a:r>
              <a:rPr lang="fr-CA" dirty="0">
                <a:ea typeface="Aptos" panose="020B0004020202020204" pitchFamily="34" charset="0"/>
                <a:cs typeface="Times New Roman" panose="02020603050405020304" pitchFamily="18" charset="0"/>
              </a:rPr>
              <a:t>A</a:t>
            </a:r>
            <a:r>
              <a:rPr lang="fr-CA" sz="1800" dirty="0">
                <a:effectLst/>
                <a:ea typeface="Aptos" panose="020B0004020202020204" pitchFamily="34" charset="0"/>
                <a:cs typeface="Times New Roman" panose="02020603050405020304" pitchFamily="18" charset="0"/>
              </a:rPr>
              <a:t>ccroître la visibilité de la MRC de Portneuf à l’échelle du Québec témoigne d’une volonté de positionnement fort</a:t>
            </a:r>
          </a:p>
          <a:p>
            <a:pPr algn="just"/>
            <a:r>
              <a:rPr lang="fr-CA" sz="1800" dirty="0">
                <a:effectLst/>
                <a:ea typeface="Aptos" panose="020B0004020202020204" pitchFamily="34" charset="0"/>
                <a:cs typeface="Times New Roman" panose="02020603050405020304" pitchFamily="18" charset="0"/>
              </a:rPr>
              <a:t> </a:t>
            </a:r>
          </a:p>
          <a:p>
            <a:pPr algn="just"/>
            <a:r>
              <a:rPr lang="fr-CA" sz="1800" b="1" dirty="0">
                <a:effectLst/>
                <a:ea typeface="Aptos" panose="020B0004020202020204" pitchFamily="34" charset="0"/>
                <a:cs typeface="Times New Roman" panose="02020603050405020304" pitchFamily="18" charset="0"/>
              </a:rPr>
              <a:t>Accueil et vitalité</a:t>
            </a:r>
          </a:p>
          <a:p>
            <a:pPr algn="just"/>
            <a:r>
              <a:rPr lang="fr-CA" dirty="0">
                <a:ea typeface="Aptos" panose="020B0004020202020204" pitchFamily="34" charset="0"/>
                <a:cs typeface="Times New Roman" panose="02020603050405020304" pitchFamily="18" charset="0"/>
              </a:rPr>
              <a:t>F</a:t>
            </a:r>
            <a:r>
              <a:rPr lang="fr-CA" sz="1800" dirty="0">
                <a:effectLst/>
                <a:ea typeface="Aptos" panose="020B0004020202020204" pitchFamily="34" charset="0"/>
                <a:cs typeface="Times New Roman" panose="02020603050405020304" pitchFamily="18" charset="0"/>
              </a:rPr>
              <a:t>igurer parmi les MRC les plus accueillantes et vitalisées avec une approche du développement qui intègre la prospérité économique, la cohésion sociale et l’essor culturel</a:t>
            </a:r>
          </a:p>
          <a:p>
            <a:pPr algn="just"/>
            <a:endParaRPr lang="fr-CA" sz="1800" b="1" dirty="0">
              <a:effectLst/>
              <a:ea typeface="Aptos" panose="020B0004020202020204" pitchFamily="34" charset="0"/>
              <a:cs typeface="Times New Roman" panose="02020603050405020304" pitchFamily="18" charset="0"/>
            </a:endParaRPr>
          </a:p>
          <a:p>
            <a:pPr algn="just"/>
            <a:r>
              <a:rPr lang="fr-CA" sz="1800" b="1" dirty="0">
                <a:effectLst/>
                <a:ea typeface="Aptos" panose="020B0004020202020204" pitchFamily="34" charset="0"/>
                <a:cs typeface="Times New Roman" panose="02020603050405020304" pitchFamily="18" charset="0"/>
              </a:rPr>
              <a:t>Respect de l’environnement</a:t>
            </a:r>
          </a:p>
          <a:p>
            <a:pPr algn="just"/>
            <a:r>
              <a:rPr lang="fr-CA" dirty="0">
                <a:ea typeface="Aptos" panose="020B0004020202020204" pitchFamily="34" charset="0"/>
                <a:cs typeface="Times New Roman" panose="02020603050405020304" pitchFamily="18" charset="0"/>
              </a:rPr>
              <a:t>M</a:t>
            </a:r>
            <a:r>
              <a:rPr lang="fr-CA" sz="1800" dirty="0">
                <a:effectLst/>
                <a:ea typeface="Aptos" panose="020B0004020202020204" pitchFamily="34" charset="0"/>
                <a:cs typeface="Times New Roman" panose="02020603050405020304" pitchFamily="18" charset="0"/>
              </a:rPr>
              <a:t>ener ces transformations dans le meilleur respect de l’environnement avec un engagement vers un développement durable du territoire</a:t>
            </a:r>
          </a:p>
        </p:txBody>
      </p:sp>
    </p:spTree>
    <p:extLst>
      <p:ext uri="{BB962C8B-B14F-4D97-AF65-F5344CB8AC3E}">
        <p14:creationId xmlns:p14="http://schemas.microsoft.com/office/powerpoint/2010/main" val="23489632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A727BC-CD73-8E21-E78D-926F02DEED24}"/>
            </a:ext>
          </a:extLst>
        </p:cNvPr>
        <p:cNvGrpSpPr/>
        <p:nvPr/>
      </p:nvGrpSpPr>
      <p:grpSpPr>
        <a:xfrm>
          <a:off x="0" y="0"/>
          <a:ext cx="0" cy="0"/>
          <a:chOff x="0" y="0"/>
          <a:chExt cx="0" cy="0"/>
        </a:xfrm>
      </p:grpSpPr>
      <p:pic>
        <p:nvPicPr>
          <p:cNvPr id="4" name="Image 3">
            <a:extLst>
              <a:ext uri="{FF2B5EF4-FFF2-40B4-BE49-F238E27FC236}">
                <a16:creationId xmlns:a16="http://schemas.microsoft.com/office/drawing/2014/main" id="{C3CFADD5-5052-7696-AF8D-60DF11FEFBDD}"/>
              </a:ext>
            </a:extLst>
          </p:cNvPr>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rcRect t="12328" b="12328"/>
          <a:stretch>
            <a:fillRect/>
          </a:stretch>
        </p:blipFill>
        <p:spPr bwMode="auto">
          <a:xfrm>
            <a:off x="0" y="0"/>
            <a:ext cx="12191999" cy="6896196"/>
          </a:xfrm>
          <a:prstGeom prst="rect">
            <a:avLst/>
          </a:prstGeom>
          <a:noFill/>
          <a:ln>
            <a:noFill/>
          </a:ln>
          <a:extLst>
            <a:ext uri="{53640926-AAD7-44D8-BBD7-CCE9431645EC}">
              <a14:shadowObscured xmlns:a14="http://schemas.microsoft.com/office/drawing/2010/main"/>
            </a:ext>
          </a:extLst>
        </p:spPr>
      </p:pic>
      <p:sp>
        <p:nvSpPr>
          <p:cNvPr id="5" name="Forme">
            <a:extLst>
              <a:ext uri="{FF2B5EF4-FFF2-40B4-BE49-F238E27FC236}">
                <a16:creationId xmlns:a16="http://schemas.microsoft.com/office/drawing/2014/main" id="{28D29D89-211C-A3BF-A85E-8FAFA8350D44}"/>
              </a:ext>
              <a:ext uri="{C183D7F6-B498-43B3-948B-1728B52AA6E4}">
                <adec:decorative xmlns:adec="http://schemas.microsoft.com/office/drawing/2017/decorative" val="1"/>
              </a:ext>
            </a:extLst>
          </p:cNvPr>
          <p:cNvSpPr/>
          <p:nvPr>
            <p:custDataLst>
              <p:tags r:id="rId2"/>
            </p:custDataLst>
          </p:nvPr>
        </p:nvSpPr>
        <p:spPr>
          <a:xfrm>
            <a:off x="1443118" y="560814"/>
            <a:ext cx="9305763" cy="6266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931" y="21600"/>
                </a:lnTo>
                <a:lnTo>
                  <a:pt x="931" y="11012"/>
                </a:lnTo>
                <a:lnTo>
                  <a:pt x="20669" y="11012"/>
                </a:lnTo>
                <a:lnTo>
                  <a:pt x="20669" y="21600"/>
                </a:lnTo>
                <a:lnTo>
                  <a:pt x="21600" y="21600"/>
                </a:lnTo>
                <a:lnTo>
                  <a:pt x="21600" y="0"/>
                </a:lnTo>
                <a:close/>
              </a:path>
            </a:pathLst>
          </a:custGeom>
          <a:solidFill>
            <a:srgbClr val="FFE181"/>
          </a:solidFill>
          <a:ln w="12700">
            <a:miter lim="400000"/>
          </a:ln>
        </p:spPr>
        <p:txBody>
          <a:bodyPr lIns="38100" tIns="38100" rIns="38100" bIns="38100" anchor="ctr"/>
          <a:lstStyle/>
          <a:p>
            <a:endParaRPr lang="fr-CA"/>
          </a:p>
        </p:txBody>
      </p:sp>
      <p:sp>
        <p:nvSpPr>
          <p:cNvPr id="6" name="Forme">
            <a:extLst>
              <a:ext uri="{FF2B5EF4-FFF2-40B4-BE49-F238E27FC236}">
                <a16:creationId xmlns:a16="http://schemas.microsoft.com/office/drawing/2014/main" id="{C957C97C-3E62-BD90-F340-8812E0D7F5B1}"/>
              </a:ext>
              <a:ext uri="{C183D7F6-B498-43B3-948B-1728B52AA6E4}">
                <adec:decorative xmlns:adec="http://schemas.microsoft.com/office/drawing/2017/decorative" val="1"/>
              </a:ext>
            </a:extLst>
          </p:cNvPr>
          <p:cNvSpPr/>
          <p:nvPr>
            <p:custDataLst>
              <p:tags r:id="rId3"/>
            </p:custDataLst>
          </p:nvPr>
        </p:nvSpPr>
        <p:spPr>
          <a:xfrm rot="10800000">
            <a:off x="1441569" y="5672692"/>
            <a:ext cx="9305763" cy="62233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931" y="21600"/>
                </a:lnTo>
                <a:lnTo>
                  <a:pt x="931" y="11012"/>
                </a:lnTo>
                <a:lnTo>
                  <a:pt x="20669" y="11012"/>
                </a:lnTo>
                <a:lnTo>
                  <a:pt x="20669" y="21600"/>
                </a:lnTo>
                <a:lnTo>
                  <a:pt x="21600" y="21600"/>
                </a:lnTo>
                <a:lnTo>
                  <a:pt x="21600" y="0"/>
                </a:lnTo>
                <a:close/>
              </a:path>
            </a:pathLst>
          </a:custGeom>
          <a:solidFill>
            <a:srgbClr val="FFE181"/>
          </a:solidFill>
          <a:ln w="12700">
            <a:miter lim="400000"/>
          </a:ln>
        </p:spPr>
        <p:txBody>
          <a:bodyPr lIns="38100" tIns="38100" rIns="38100" bIns="38100" anchor="ctr"/>
          <a:lstStyle/>
          <a:p>
            <a:endParaRPr lang="fr-CA"/>
          </a:p>
        </p:txBody>
      </p:sp>
      <p:sp>
        <p:nvSpPr>
          <p:cNvPr id="7" name="Zone de texte 9">
            <a:extLst>
              <a:ext uri="{FF2B5EF4-FFF2-40B4-BE49-F238E27FC236}">
                <a16:creationId xmlns:a16="http://schemas.microsoft.com/office/drawing/2014/main" id="{6734AC73-E4BD-181B-B002-41395B7D94BF}"/>
              </a:ext>
            </a:extLst>
          </p:cNvPr>
          <p:cNvSpPr txBox="1"/>
          <p:nvPr>
            <p:custDataLst>
              <p:tags r:id="rId4"/>
            </p:custDataLst>
          </p:nvPr>
        </p:nvSpPr>
        <p:spPr>
          <a:xfrm>
            <a:off x="1833588" y="874138"/>
            <a:ext cx="8524824" cy="5109723"/>
          </a:xfrm>
          <a:prstGeom prst="rect">
            <a:avLst/>
          </a:prstGeom>
          <a:solidFill>
            <a:schemeClr val="lt1">
              <a:alpha val="79000"/>
            </a:schemeClr>
          </a:solid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Bef>
                <a:spcPts val="1800"/>
              </a:spcBef>
              <a:spcAft>
                <a:spcPts val="600"/>
              </a:spcAft>
              <a:buNone/>
            </a:pPr>
            <a:r>
              <a:rPr lang="fr-CA" sz="2400" b="1" kern="100" dirty="0">
                <a:effectLst/>
                <a:latin typeface="Century Gothic" panose="020B0502020202020204" pitchFamily="34" charset="0"/>
                <a:ea typeface="Times New Roman" panose="02020603050405020304" pitchFamily="18" charset="0"/>
                <a:cs typeface="Times New Roman" panose="02020603050405020304" pitchFamily="18" charset="0"/>
              </a:rPr>
              <a:t>ÉNONCÉ DE VISION STRATÉGIQUE</a:t>
            </a:r>
            <a:endParaRPr lang="fr-CA" sz="2400" b="1" kern="100" dirty="0">
              <a:effectLst/>
              <a:latin typeface="Franklin Gothic Book" panose="020B0503020102020204" pitchFamily="34" charset="0"/>
              <a:ea typeface="Times New Roman" panose="02020603050405020304" pitchFamily="18" charset="0"/>
              <a:cs typeface="Times New Roman" panose="02020603050405020304" pitchFamily="18" charset="0"/>
            </a:endParaRPr>
          </a:p>
          <a:p>
            <a:pPr algn="just">
              <a:lnSpc>
                <a:spcPct val="115000"/>
              </a:lnSpc>
            </a:pPr>
            <a:r>
              <a:rPr lang="fr-FR" sz="2400" dirty="0">
                <a:effectLst/>
                <a:latin typeface="Century Gothic" panose="020B0502020202020204" pitchFamily="34" charset="0"/>
                <a:ea typeface="Aptos" panose="020B0004020202020204" pitchFamily="34" charset="0"/>
                <a:cs typeface="Times New Roman" panose="02020603050405020304" pitchFamily="18" charset="0"/>
              </a:rPr>
              <a:t>« S’appuyant sur un </a:t>
            </a:r>
            <a:r>
              <a:rPr lang="fr-FR" sz="2400" b="1" dirty="0">
                <a:effectLst/>
                <a:latin typeface="Century Gothic" panose="020B0502020202020204" pitchFamily="34" charset="0"/>
                <a:ea typeface="Aptos" panose="020B0004020202020204" pitchFamily="34" charset="0"/>
                <a:cs typeface="Times New Roman" panose="02020603050405020304" pitchFamily="18" charset="0"/>
              </a:rPr>
              <a:t>cadre d’aménagement modernisé</a:t>
            </a:r>
            <a:r>
              <a:rPr lang="fr-FR" sz="2400" dirty="0">
                <a:effectLst/>
                <a:latin typeface="Century Gothic" panose="020B0502020202020204" pitchFamily="34" charset="0"/>
                <a:ea typeface="Aptos" panose="020B0004020202020204" pitchFamily="34" charset="0"/>
                <a:cs typeface="Times New Roman" panose="02020603050405020304" pitchFamily="18" charset="0"/>
              </a:rPr>
              <a:t> et misant sur </a:t>
            </a:r>
            <a:r>
              <a:rPr lang="fr-FR" sz="2400" b="1" dirty="0">
                <a:effectLst/>
                <a:latin typeface="Century Gothic" panose="020B0502020202020204" pitchFamily="34" charset="0"/>
                <a:ea typeface="Aptos" panose="020B0004020202020204" pitchFamily="34" charset="0"/>
                <a:cs typeface="Times New Roman" panose="02020603050405020304" pitchFamily="18" charset="0"/>
              </a:rPr>
              <a:t>ses atouts géographiques et économiques</a:t>
            </a:r>
            <a:r>
              <a:rPr lang="fr-FR" sz="2400" dirty="0">
                <a:effectLst/>
                <a:latin typeface="Century Gothic" panose="020B0502020202020204" pitchFamily="34" charset="0"/>
                <a:ea typeface="Aptos" panose="020B0004020202020204" pitchFamily="34" charset="0"/>
                <a:cs typeface="Times New Roman" panose="02020603050405020304" pitchFamily="18" charset="0"/>
              </a:rPr>
              <a:t> </a:t>
            </a:r>
            <a:r>
              <a:rPr lang="fr-FR" sz="2400" b="1" dirty="0">
                <a:effectLst/>
                <a:latin typeface="Century Gothic" panose="020B0502020202020204" pitchFamily="34" charset="0"/>
                <a:ea typeface="Aptos" panose="020B0004020202020204" pitchFamily="34" charset="0"/>
                <a:cs typeface="Times New Roman" panose="02020603050405020304" pitchFamily="18" charset="0"/>
              </a:rPr>
              <a:t>diversifiés</a:t>
            </a:r>
            <a:r>
              <a:rPr lang="fr-FR" sz="2400" dirty="0">
                <a:effectLst/>
                <a:latin typeface="Century Gothic" panose="020B0502020202020204" pitchFamily="34" charset="0"/>
                <a:ea typeface="Aptos" panose="020B0004020202020204" pitchFamily="34" charset="0"/>
                <a:cs typeface="Times New Roman" panose="02020603050405020304" pitchFamily="18" charset="0"/>
              </a:rPr>
              <a:t>, Portneuf entend poursuivre l’œuvre de ses bâtisseurs pour </a:t>
            </a:r>
            <a:r>
              <a:rPr lang="fr-FR" sz="2400" b="1" dirty="0">
                <a:effectLst/>
                <a:latin typeface="Century Gothic" panose="020B0502020202020204" pitchFamily="34" charset="0"/>
                <a:ea typeface="Aptos" panose="020B0004020202020204" pitchFamily="34" charset="0"/>
                <a:cs typeface="Times New Roman" panose="02020603050405020304" pitchFamily="18" charset="0"/>
              </a:rPr>
              <a:t>accroître son rayonnement et sa notoriété</a:t>
            </a:r>
            <a:r>
              <a:rPr lang="fr-FR" sz="2400" dirty="0">
                <a:effectLst/>
                <a:latin typeface="Century Gothic" panose="020B0502020202020204" pitchFamily="34" charset="0"/>
                <a:ea typeface="Aptos" panose="020B0004020202020204" pitchFamily="34" charset="0"/>
                <a:cs typeface="Times New Roman" panose="02020603050405020304" pitchFamily="18" charset="0"/>
              </a:rPr>
              <a:t> à l’échelle du Québec et </a:t>
            </a:r>
            <a:r>
              <a:rPr lang="fr-CA" sz="2400" dirty="0">
                <a:effectLst/>
                <a:latin typeface="Century Gothic" panose="020B0502020202020204" pitchFamily="34" charset="0"/>
                <a:ea typeface="Aptos" panose="020B0004020202020204" pitchFamily="34" charset="0"/>
                <a:cs typeface="Times New Roman" panose="02020603050405020304" pitchFamily="18" charset="0"/>
              </a:rPr>
              <a:t>être reconnue d’ici 2050, de manière incontestable, comme l’une </a:t>
            </a:r>
            <a:r>
              <a:rPr lang="fr-FR" sz="2400" dirty="0">
                <a:effectLst/>
                <a:latin typeface="Century Gothic" panose="020B0502020202020204" pitchFamily="34" charset="0"/>
                <a:ea typeface="Aptos" panose="020B0004020202020204" pitchFamily="34" charset="0"/>
                <a:cs typeface="Times New Roman" panose="02020603050405020304" pitchFamily="18" charset="0"/>
              </a:rPr>
              <a:t> des MRC les </a:t>
            </a:r>
            <a:r>
              <a:rPr lang="fr-FR" sz="2400" b="1" dirty="0">
                <a:effectLst/>
                <a:latin typeface="Century Gothic" panose="020B0502020202020204" pitchFamily="34" charset="0"/>
                <a:ea typeface="Aptos" panose="020B0004020202020204" pitchFamily="34" charset="0"/>
                <a:cs typeface="Times New Roman" panose="02020603050405020304" pitchFamily="18" charset="0"/>
              </a:rPr>
              <a:t>plus accueillantes et vitalisées</a:t>
            </a:r>
            <a:r>
              <a:rPr lang="fr-FR" sz="2400" dirty="0">
                <a:effectLst/>
                <a:latin typeface="Century Gothic" panose="020B0502020202020204" pitchFamily="34" charset="0"/>
                <a:ea typeface="Aptos" panose="020B0004020202020204" pitchFamily="34" charset="0"/>
                <a:cs typeface="Times New Roman" panose="02020603050405020304" pitchFamily="18" charset="0"/>
              </a:rPr>
              <a:t> sur les plans économique, social et culturel et ce, dans le meilleur </a:t>
            </a:r>
            <a:r>
              <a:rPr lang="fr-FR" sz="2400" b="1" dirty="0">
                <a:effectLst/>
                <a:latin typeface="Century Gothic" panose="020B0502020202020204" pitchFamily="34" charset="0"/>
                <a:ea typeface="Aptos" panose="020B0004020202020204" pitchFamily="34" charset="0"/>
                <a:cs typeface="Times New Roman" panose="02020603050405020304" pitchFamily="18" charset="0"/>
              </a:rPr>
              <a:t>respect de l’environnement</a:t>
            </a:r>
            <a:r>
              <a:rPr lang="fr-FR" sz="2400" dirty="0">
                <a:effectLst/>
                <a:latin typeface="Century Gothic" panose="020B0502020202020204" pitchFamily="34" charset="0"/>
                <a:ea typeface="Aptos" panose="020B0004020202020204" pitchFamily="34" charset="0"/>
                <a:cs typeface="Times New Roman" panose="02020603050405020304" pitchFamily="18" charset="0"/>
              </a:rPr>
              <a:t>. »</a:t>
            </a:r>
            <a:endParaRPr lang="fr-CA" sz="2400" dirty="0">
              <a:effectLst/>
              <a:latin typeface="Century Gothic" panose="020B0502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78711139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1"/>
</p:tagLst>
</file>

<file path=ppt/tags/tag11.xml><?xml version="1.0" encoding="utf-8"?>
<p:tagLst xmlns:a="http://schemas.openxmlformats.org/drawingml/2006/main" xmlns:r="http://schemas.openxmlformats.org/officeDocument/2006/relationships" xmlns:p="http://schemas.openxmlformats.org/presentationml/2006/main">
  <p:tag name="NUM" val="2"/>
</p:tagLst>
</file>

<file path=ppt/tags/tag12.xml><?xml version="1.0" encoding="utf-8"?>
<p:tagLst xmlns:a="http://schemas.openxmlformats.org/drawingml/2006/main" xmlns:r="http://schemas.openxmlformats.org/officeDocument/2006/relationships" xmlns:p="http://schemas.openxmlformats.org/presentationml/2006/main">
  <p:tag name="NUM" val="3"/>
</p:tagLst>
</file>

<file path=ppt/tags/tag13.xml><?xml version="1.0" encoding="utf-8"?>
<p:tagLst xmlns:a="http://schemas.openxmlformats.org/drawingml/2006/main" xmlns:r="http://schemas.openxmlformats.org/officeDocument/2006/relationships" xmlns:p="http://schemas.openxmlformats.org/presentationml/2006/main">
  <p:tag name="NUM" val="1"/>
</p:tagLst>
</file>

<file path=ppt/tags/tag14.xml><?xml version="1.0" encoding="utf-8"?>
<p:tagLst xmlns:a="http://schemas.openxmlformats.org/drawingml/2006/main" xmlns:r="http://schemas.openxmlformats.org/officeDocument/2006/relationships" xmlns:p="http://schemas.openxmlformats.org/presentationml/2006/main">
  <p:tag name="NUM" val="2"/>
</p:tagLst>
</file>

<file path=ppt/tags/tag15.xml><?xml version="1.0" encoding="utf-8"?>
<p:tagLst xmlns:a="http://schemas.openxmlformats.org/drawingml/2006/main" xmlns:r="http://schemas.openxmlformats.org/officeDocument/2006/relationships" xmlns:p="http://schemas.openxmlformats.org/presentationml/2006/main">
  <p:tag name="NUM" val="3"/>
</p:tagLst>
</file>

<file path=ppt/tags/tag16.xml><?xml version="1.0" encoding="utf-8"?>
<p:tagLst xmlns:a="http://schemas.openxmlformats.org/drawingml/2006/main" xmlns:r="http://schemas.openxmlformats.org/officeDocument/2006/relationships" xmlns:p="http://schemas.openxmlformats.org/presentationml/2006/main">
  <p:tag name="NUM" val="1"/>
</p:tagLst>
</file>

<file path=ppt/tags/tag17.xml><?xml version="1.0" encoding="utf-8"?>
<p:tagLst xmlns:a="http://schemas.openxmlformats.org/drawingml/2006/main" xmlns:r="http://schemas.openxmlformats.org/officeDocument/2006/relationships" xmlns:p="http://schemas.openxmlformats.org/presentationml/2006/main">
  <p:tag name="NUM" val="2"/>
</p:tagLst>
</file>

<file path=ppt/tags/tag18.xml><?xml version="1.0" encoding="utf-8"?>
<p:tagLst xmlns:a="http://schemas.openxmlformats.org/drawingml/2006/main" xmlns:r="http://schemas.openxmlformats.org/officeDocument/2006/relationships" xmlns:p="http://schemas.openxmlformats.org/presentationml/2006/main">
  <p:tag name="NUM" val="1"/>
</p:tagLst>
</file>

<file path=ppt/tags/tag19.xml><?xml version="1.0" encoding="utf-8"?>
<p:tagLst xmlns:a="http://schemas.openxmlformats.org/drawingml/2006/main" xmlns:r="http://schemas.openxmlformats.org/officeDocument/2006/relationships" xmlns:p="http://schemas.openxmlformats.org/presentationml/2006/main">
  <p:tag name="NUM" val="2"/>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3"/>
</p:tagLst>
</file>

<file path=ppt/tags/tag21.xml><?xml version="1.0" encoding="utf-8"?>
<p:tagLst xmlns:a="http://schemas.openxmlformats.org/drawingml/2006/main" xmlns:r="http://schemas.openxmlformats.org/officeDocument/2006/relationships" xmlns:p="http://schemas.openxmlformats.org/presentationml/2006/main">
  <p:tag name="NUM" val="4"/>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4.xml><?xml version="1.0" encoding="utf-8"?>
<p:tagLst xmlns:a="http://schemas.openxmlformats.org/drawingml/2006/main" xmlns:r="http://schemas.openxmlformats.org/officeDocument/2006/relationships" xmlns:p="http://schemas.openxmlformats.org/presentationml/2006/main">
  <p:tag name="NUM" val="4"/>
</p:tagLst>
</file>

<file path=ppt/tags/tag5.xml><?xml version="1.0" encoding="utf-8"?>
<p:tagLst xmlns:a="http://schemas.openxmlformats.org/drawingml/2006/main" xmlns:r="http://schemas.openxmlformats.org/officeDocument/2006/relationships" xmlns:p="http://schemas.openxmlformats.org/presentationml/2006/main">
  <p:tag name="NUM" val="5"/>
</p:tagLst>
</file>

<file path=ppt/tags/tag6.xml><?xml version="1.0" encoding="utf-8"?>
<p:tagLst xmlns:a="http://schemas.openxmlformats.org/drawingml/2006/main" xmlns:r="http://schemas.openxmlformats.org/officeDocument/2006/relationships" xmlns:p="http://schemas.openxmlformats.org/presentationml/2006/main">
  <p:tag name="NUM" val="6"/>
</p:tagLst>
</file>

<file path=ppt/tags/tag7.xml><?xml version="1.0" encoding="utf-8"?>
<p:tagLst xmlns:a="http://schemas.openxmlformats.org/drawingml/2006/main" xmlns:r="http://schemas.openxmlformats.org/officeDocument/2006/relationships" xmlns:p="http://schemas.openxmlformats.org/presentationml/2006/main">
  <p:tag name="NUM" val="1"/>
</p:tagLst>
</file>

<file path=ppt/tags/tag8.xml><?xml version="1.0" encoding="utf-8"?>
<p:tagLst xmlns:a="http://schemas.openxmlformats.org/drawingml/2006/main" xmlns:r="http://schemas.openxmlformats.org/officeDocument/2006/relationships" xmlns:p="http://schemas.openxmlformats.org/presentationml/2006/main">
  <p:tag name="NUM" val="2"/>
</p:tagLst>
</file>

<file path=ppt/tags/tag9.xml><?xml version="1.0" encoding="utf-8"?>
<p:tagLst xmlns:a="http://schemas.openxmlformats.org/drawingml/2006/main" xmlns:r="http://schemas.openxmlformats.org/officeDocument/2006/relationships" xmlns:p="http://schemas.openxmlformats.org/presentationml/2006/main">
  <p:tag name="NUM" val="3"/>
</p:tagLst>
</file>

<file path=ppt/theme/theme1.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791</TotalTime>
  <Words>533</Words>
  <Application>Microsoft Office PowerPoint</Application>
  <PresentationFormat>Grand écran</PresentationFormat>
  <Paragraphs>46</Paragraphs>
  <Slides>6</Slides>
  <Notes>3</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6</vt:i4>
      </vt:variant>
    </vt:vector>
  </HeadingPairs>
  <TitlesOfParts>
    <vt:vector size="13" baseType="lpstr">
      <vt:lpstr>Aptos</vt:lpstr>
      <vt:lpstr>Aptos Display</vt:lpstr>
      <vt:lpstr>Arial</vt:lpstr>
      <vt:lpstr>Century Gothic</vt:lpstr>
      <vt:lpstr>Franklin Gothic Book</vt:lpstr>
      <vt:lpstr>Times New Roman</vt:lpstr>
      <vt:lpstr>Thème Office</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Édison  Sierra</dc:creator>
  <cp:lastModifiedBy>Sylvie Beland</cp:lastModifiedBy>
  <cp:revision>40</cp:revision>
  <dcterms:created xsi:type="dcterms:W3CDTF">2025-06-13T11:43:40Z</dcterms:created>
  <dcterms:modified xsi:type="dcterms:W3CDTF">2025-09-17T12:01:47Z</dcterms:modified>
</cp:coreProperties>
</file>